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22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5767" y="187324"/>
            <a:ext cx="13277215" cy="1311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9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" y="-3"/>
            <a:ext cx="18278475" cy="10287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2811125" y="4410074"/>
            <a:ext cx="5095875" cy="2762250"/>
          </a:xfrm>
          <a:custGeom>
            <a:avLst/>
            <a:gdLst/>
            <a:ahLst/>
            <a:cxnLst/>
            <a:rect l="l" t="t" r="r" b="b"/>
            <a:pathLst>
              <a:path w="5095875" h="2762250">
                <a:moveTo>
                  <a:pt x="4635500" y="0"/>
                </a:moveTo>
                <a:lnTo>
                  <a:pt x="460375" y="0"/>
                </a:lnTo>
                <a:lnTo>
                  <a:pt x="413305" y="2376"/>
                </a:lnTo>
                <a:lnTo>
                  <a:pt x="367594" y="9353"/>
                </a:lnTo>
                <a:lnTo>
                  <a:pt x="323475" y="20697"/>
                </a:lnTo>
                <a:lnTo>
                  <a:pt x="281178" y="36179"/>
                </a:lnTo>
                <a:lnTo>
                  <a:pt x="240934" y="55565"/>
                </a:lnTo>
                <a:lnTo>
                  <a:pt x="202976" y="78625"/>
                </a:lnTo>
                <a:lnTo>
                  <a:pt x="167535" y="105128"/>
                </a:lnTo>
                <a:lnTo>
                  <a:pt x="134842" y="134842"/>
                </a:lnTo>
                <a:lnTo>
                  <a:pt x="105128" y="167535"/>
                </a:lnTo>
                <a:lnTo>
                  <a:pt x="78625" y="202976"/>
                </a:lnTo>
                <a:lnTo>
                  <a:pt x="55565" y="240934"/>
                </a:lnTo>
                <a:lnTo>
                  <a:pt x="36179" y="281178"/>
                </a:lnTo>
                <a:lnTo>
                  <a:pt x="20697" y="323475"/>
                </a:lnTo>
                <a:lnTo>
                  <a:pt x="9353" y="367594"/>
                </a:lnTo>
                <a:lnTo>
                  <a:pt x="2376" y="413305"/>
                </a:lnTo>
                <a:lnTo>
                  <a:pt x="0" y="460375"/>
                </a:lnTo>
                <a:lnTo>
                  <a:pt x="0" y="2301875"/>
                </a:lnTo>
                <a:lnTo>
                  <a:pt x="2376" y="2348944"/>
                </a:lnTo>
                <a:lnTo>
                  <a:pt x="9353" y="2394655"/>
                </a:lnTo>
                <a:lnTo>
                  <a:pt x="20697" y="2438774"/>
                </a:lnTo>
                <a:lnTo>
                  <a:pt x="36179" y="2481072"/>
                </a:lnTo>
                <a:lnTo>
                  <a:pt x="55565" y="2521315"/>
                </a:lnTo>
                <a:lnTo>
                  <a:pt x="78625" y="2559273"/>
                </a:lnTo>
                <a:lnTo>
                  <a:pt x="105128" y="2594714"/>
                </a:lnTo>
                <a:lnTo>
                  <a:pt x="134842" y="2627407"/>
                </a:lnTo>
                <a:lnTo>
                  <a:pt x="167535" y="2657121"/>
                </a:lnTo>
                <a:lnTo>
                  <a:pt x="202976" y="2683624"/>
                </a:lnTo>
                <a:lnTo>
                  <a:pt x="240934" y="2706684"/>
                </a:lnTo>
                <a:lnTo>
                  <a:pt x="281178" y="2726070"/>
                </a:lnTo>
                <a:lnTo>
                  <a:pt x="323475" y="2741552"/>
                </a:lnTo>
                <a:lnTo>
                  <a:pt x="367594" y="2752896"/>
                </a:lnTo>
                <a:lnTo>
                  <a:pt x="413305" y="2759873"/>
                </a:lnTo>
                <a:lnTo>
                  <a:pt x="460375" y="2762250"/>
                </a:lnTo>
                <a:lnTo>
                  <a:pt x="4635500" y="2762250"/>
                </a:lnTo>
                <a:lnTo>
                  <a:pt x="4682569" y="2759873"/>
                </a:lnTo>
                <a:lnTo>
                  <a:pt x="4728280" y="2752896"/>
                </a:lnTo>
                <a:lnTo>
                  <a:pt x="4772399" y="2741552"/>
                </a:lnTo>
                <a:lnTo>
                  <a:pt x="4814697" y="2726070"/>
                </a:lnTo>
                <a:lnTo>
                  <a:pt x="4854940" y="2706684"/>
                </a:lnTo>
                <a:lnTo>
                  <a:pt x="4892898" y="2683624"/>
                </a:lnTo>
                <a:lnTo>
                  <a:pt x="4928339" y="2657121"/>
                </a:lnTo>
                <a:lnTo>
                  <a:pt x="4961032" y="2627407"/>
                </a:lnTo>
                <a:lnTo>
                  <a:pt x="4990746" y="2594714"/>
                </a:lnTo>
                <a:lnTo>
                  <a:pt x="5017249" y="2559273"/>
                </a:lnTo>
                <a:lnTo>
                  <a:pt x="5040309" y="2521315"/>
                </a:lnTo>
                <a:lnTo>
                  <a:pt x="5059695" y="2481071"/>
                </a:lnTo>
                <a:lnTo>
                  <a:pt x="5075177" y="2438774"/>
                </a:lnTo>
                <a:lnTo>
                  <a:pt x="5086521" y="2394655"/>
                </a:lnTo>
                <a:lnTo>
                  <a:pt x="5093498" y="2348944"/>
                </a:lnTo>
                <a:lnTo>
                  <a:pt x="5095875" y="2301875"/>
                </a:lnTo>
                <a:lnTo>
                  <a:pt x="5095875" y="460375"/>
                </a:lnTo>
                <a:lnTo>
                  <a:pt x="5093498" y="413305"/>
                </a:lnTo>
                <a:lnTo>
                  <a:pt x="5086521" y="367594"/>
                </a:lnTo>
                <a:lnTo>
                  <a:pt x="5075177" y="323475"/>
                </a:lnTo>
                <a:lnTo>
                  <a:pt x="5059695" y="281177"/>
                </a:lnTo>
                <a:lnTo>
                  <a:pt x="5040309" y="240934"/>
                </a:lnTo>
                <a:lnTo>
                  <a:pt x="5017249" y="202976"/>
                </a:lnTo>
                <a:lnTo>
                  <a:pt x="4990746" y="167535"/>
                </a:lnTo>
                <a:lnTo>
                  <a:pt x="4961032" y="134842"/>
                </a:lnTo>
                <a:lnTo>
                  <a:pt x="4928339" y="105128"/>
                </a:lnTo>
                <a:lnTo>
                  <a:pt x="4892898" y="78625"/>
                </a:lnTo>
                <a:lnTo>
                  <a:pt x="4854940" y="55565"/>
                </a:lnTo>
                <a:lnTo>
                  <a:pt x="4814696" y="36179"/>
                </a:lnTo>
                <a:lnTo>
                  <a:pt x="4772399" y="20697"/>
                </a:lnTo>
                <a:lnTo>
                  <a:pt x="4728280" y="9353"/>
                </a:lnTo>
                <a:lnTo>
                  <a:pt x="4682569" y="2376"/>
                </a:lnTo>
                <a:lnTo>
                  <a:pt x="46355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204787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2375" y="9039224"/>
            <a:ext cx="2409825" cy="5619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4735" y="464184"/>
            <a:ext cx="8334375" cy="1856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64704" y="3131791"/>
            <a:ext cx="8834755" cy="6200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rogram@soroptimist.or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1.pn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86791"/>
            <a:ext cx="16513175" cy="9800590"/>
            <a:chOff x="0" y="486791"/>
            <a:chExt cx="16513175" cy="9800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55588"/>
              <a:ext cx="13249020" cy="72314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486791"/>
              <a:ext cx="16512792" cy="980020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7747" y="2594863"/>
            <a:ext cx="8733155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000" dirty="0">
                <a:solidFill>
                  <a:srgbClr val="293374"/>
                </a:solidFill>
              </a:rPr>
              <a:t>Big</a:t>
            </a:r>
            <a:r>
              <a:rPr sz="6000" spc="-5" dirty="0">
                <a:solidFill>
                  <a:srgbClr val="293374"/>
                </a:solidFill>
              </a:rPr>
              <a:t> </a:t>
            </a:r>
            <a:r>
              <a:rPr sz="6000" dirty="0">
                <a:solidFill>
                  <a:srgbClr val="293374"/>
                </a:solidFill>
              </a:rPr>
              <a:t>Goal</a:t>
            </a:r>
            <a:r>
              <a:rPr sz="6000" spc="-25" dirty="0">
                <a:solidFill>
                  <a:srgbClr val="293374"/>
                </a:solidFill>
              </a:rPr>
              <a:t> </a:t>
            </a:r>
            <a:r>
              <a:rPr sz="6000" spc="-10" dirty="0">
                <a:solidFill>
                  <a:srgbClr val="293374"/>
                </a:solidFill>
              </a:rPr>
              <a:t>Accelerator Projects</a:t>
            </a:r>
            <a:endParaRPr sz="6000"/>
          </a:p>
        </p:txBody>
      </p:sp>
      <p:grpSp>
        <p:nvGrpSpPr>
          <p:cNvPr id="6" name="object 6"/>
          <p:cNvGrpSpPr/>
          <p:nvPr/>
        </p:nvGrpSpPr>
        <p:grpSpPr>
          <a:xfrm>
            <a:off x="9144000" y="0"/>
            <a:ext cx="9144000" cy="9210675"/>
            <a:chOff x="9144000" y="0"/>
            <a:chExt cx="9144000" cy="92106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0"/>
              <a:ext cx="9144000" cy="52908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01675" y="1209675"/>
              <a:ext cx="2371725" cy="35623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96589" y="9039360"/>
              <a:ext cx="180679" cy="17116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27747" y="4892738"/>
            <a:ext cx="7943850" cy="15811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dirty="0">
                <a:solidFill>
                  <a:srgbClr val="518AC8"/>
                </a:solidFill>
                <a:latin typeface="Verdana"/>
                <a:cs typeface="Verdana"/>
              </a:rPr>
              <a:t>Eligibility</a:t>
            </a:r>
            <a:r>
              <a:rPr sz="3950" spc="75" dirty="0">
                <a:solidFill>
                  <a:srgbClr val="518AC8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518AC8"/>
                </a:solidFill>
                <a:latin typeface="Verdana"/>
                <a:cs typeface="Verdana"/>
              </a:rPr>
              <a:t>Deep</a:t>
            </a:r>
            <a:r>
              <a:rPr sz="3950" spc="95" dirty="0">
                <a:solidFill>
                  <a:srgbClr val="518AC8"/>
                </a:solidFill>
                <a:latin typeface="Verdana"/>
                <a:cs typeface="Verdana"/>
              </a:rPr>
              <a:t> </a:t>
            </a:r>
            <a:r>
              <a:rPr sz="3950" spc="-20" dirty="0">
                <a:solidFill>
                  <a:srgbClr val="518AC8"/>
                </a:solidFill>
                <a:latin typeface="Verdana"/>
                <a:cs typeface="Verdana"/>
              </a:rPr>
              <a:t>Dive</a:t>
            </a:r>
            <a:endParaRPr sz="3950">
              <a:latin typeface="Verdana"/>
              <a:cs typeface="Verdana"/>
            </a:endParaRPr>
          </a:p>
          <a:p>
            <a:pPr marL="29209">
              <a:lnSpc>
                <a:spcPct val="100000"/>
              </a:lnSpc>
              <a:spcBef>
                <a:spcPts val="3635"/>
              </a:spcBef>
            </a:pPr>
            <a:r>
              <a:rPr sz="3200" spc="-10" dirty="0">
                <a:latin typeface="Verdana"/>
                <a:cs typeface="Verdana"/>
              </a:rPr>
              <a:t>TANDA</a:t>
            </a:r>
            <a:r>
              <a:rPr sz="3200" spc="-155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JACKSON</a:t>
            </a:r>
            <a:r>
              <a:rPr sz="3200" spc="-105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–</a:t>
            </a:r>
            <a:r>
              <a:rPr sz="3200" spc="-140" dirty="0">
                <a:latin typeface="Verdana"/>
                <a:cs typeface="Verdana"/>
              </a:rPr>
              <a:t> </a:t>
            </a:r>
            <a:r>
              <a:rPr sz="3200" dirty="0">
                <a:latin typeface="Verdana"/>
                <a:cs typeface="Verdana"/>
              </a:rPr>
              <a:t>TREASURER</a:t>
            </a:r>
            <a:r>
              <a:rPr sz="3200" spc="-120" dirty="0">
                <a:latin typeface="Verdana"/>
                <a:cs typeface="Verdana"/>
              </a:rPr>
              <a:t> </a:t>
            </a:r>
            <a:r>
              <a:rPr sz="3200" spc="-10" dirty="0">
                <a:latin typeface="Verdana"/>
                <a:cs typeface="Verdana"/>
              </a:rPr>
              <a:t>ELECT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4575" y="9006840"/>
            <a:ext cx="8602980" cy="334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90" dirty="0">
                <a:solidFill>
                  <a:srgbClr val="293374"/>
                </a:solidFill>
                <a:latin typeface="Verdana"/>
                <a:cs typeface="Verdana"/>
              </a:rPr>
              <a:t>SOROPTIMIST</a:t>
            </a:r>
            <a:r>
              <a:rPr sz="2000" b="1" spc="195" dirty="0">
                <a:solidFill>
                  <a:srgbClr val="293374"/>
                </a:solidFill>
                <a:latin typeface="Verdana"/>
                <a:cs typeface="Verdana"/>
              </a:rPr>
              <a:t> </a:t>
            </a:r>
            <a:r>
              <a:rPr sz="2000" b="1" spc="85" dirty="0">
                <a:solidFill>
                  <a:srgbClr val="293374"/>
                </a:solidFill>
                <a:latin typeface="Verdana"/>
                <a:cs typeface="Verdana"/>
              </a:rPr>
              <a:t>INTERNATIONAL</a:t>
            </a:r>
            <a:r>
              <a:rPr sz="2000" b="1" spc="210" dirty="0">
                <a:solidFill>
                  <a:srgbClr val="293374"/>
                </a:solidFill>
                <a:latin typeface="Verdana"/>
                <a:cs typeface="Verdana"/>
              </a:rPr>
              <a:t> </a:t>
            </a:r>
            <a:r>
              <a:rPr sz="2000" b="1" spc="50" dirty="0">
                <a:solidFill>
                  <a:srgbClr val="293374"/>
                </a:solidFill>
                <a:latin typeface="Verdana"/>
                <a:cs typeface="Verdana"/>
              </a:rPr>
              <a:t>OF</a:t>
            </a:r>
            <a:r>
              <a:rPr sz="2000" b="1" spc="265" dirty="0">
                <a:solidFill>
                  <a:srgbClr val="293374"/>
                </a:solidFill>
                <a:latin typeface="Verdana"/>
                <a:cs typeface="Verdana"/>
              </a:rPr>
              <a:t> </a:t>
            </a:r>
            <a:r>
              <a:rPr sz="2000" b="1" spc="60" dirty="0">
                <a:solidFill>
                  <a:srgbClr val="293374"/>
                </a:solidFill>
                <a:latin typeface="Verdana"/>
                <a:cs typeface="Verdana"/>
              </a:rPr>
              <a:t>THE</a:t>
            </a:r>
            <a:r>
              <a:rPr sz="2000" b="1" spc="190" dirty="0">
                <a:solidFill>
                  <a:srgbClr val="293374"/>
                </a:solidFill>
                <a:latin typeface="Verdana"/>
                <a:cs typeface="Verdana"/>
              </a:rPr>
              <a:t> </a:t>
            </a:r>
            <a:r>
              <a:rPr sz="2000" b="1" spc="95" dirty="0">
                <a:solidFill>
                  <a:srgbClr val="293374"/>
                </a:solidFill>
                <a:latin typeface="Verdana"/>
                <a:cs typeface="Verdana"/>
              </a:rPr>
              <a:t>AMERICAS,</a:t>
            </a:r>
            <a:r>
              <a:rPr sz="2000" b="1" spc="170" dirty="0">
                <a:solidFill>
                  <a:srgbClr val="293374"/>
                </a:solidFill>
                <a:latin typeface="Verdana"/>
                <a:cs typeface="Verdana"/>
              </a:rPr>
              <a:t> </a:t>
            </a:r>
            <a:r>
              <a:rPr sz="2000" b="1" spc="45" dirty="0">
                <a:solidFill>
                  <a:srgbClr val="293374"/>
                </a:solidFill>
                <a:latin typeface="Verdana"/>
                <a:cs typeface="Verdana"/>
              </a:rPr>
              <a:t>INC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5334000" y="2162175"/>
              <a:ext cx="7562850" cy="5010150"/>
            </a:xfrm>
            <a:custGeom>
              <a:avLst/>
              <a:gdLst/>
              <a:ahLst/>
              <a:cxnLst/>
              <a:rect l="l" t="t" r="r" b="b"/>
              <a:pathLst>
                <a:path w="7562850" h="5010150">
                  <a:moveTo>
                    <a:pt x="7307707" y="0"/>
                  </a:moveTo>
                  <a:lnTo>
                    <a:pt x="255142" y="0"/>
                  </a:lnTo>
                  <a:lnTo>
                    <a:pt x="196622" y="3948"/>
                  </a:lnTo>
                  <a:lnTo>
                    <a:pt x="142912" y="15197"/>
                  </a:lnTo>
                  <a:lnTo>
                    <a:pt x="95539" y="32850"/>
                  </a:lnTo>
                  <a:lnTo>
                    <a:pt x="56033" y="56013"/>
                  </a:lnTo>
                  <a:lnTo>
                    <a:pt x="25922" y="83790"/>
                  </a:lnTo>
                  <a:lnTo>
                    <a:pt x="0" y="149605"/>
                  </a:lnTo>
                  <a:lnTo>
                    <a:pt x="0" y="4860544"/>
                  </a:lnTo>
                  <a:lnTo>
                    <a:pt x="25922" y="4926359"/>
                  </a:lnTo>
                  <a:lnTo>
                    <a:pt x="56033" y="4954136"/>
                  </a:lnTo>
                  <a:lnTo>
                    <a:pt x="95539" y="4977299"/>
                  </a:lnTo>
                  <a:lnTo>
                    <a:pt x="142912" y="4994952"/>
                  </a:lnTo>
                  <a:lnTo>
                    <a:pt x="196622" y="5006201"/>
                  </a:lnTo>
                  <a:lnTo>
                    <a:pt x="255142" y="5010150"/>
                  </a:lnTo>
                  <a:lnTo>
                    <a:pt x="7307707" y="5010150"/>
                  </a:lnTo>
                  <a:lnTo>
                    <a:pt x="7366227" y="5006201"/>
                  </a:lnTo>
                  <a:lnTo>
                    <a:pt x="7419937" y="4994952"/>
                  </a:lnTo>
                  <a:lnTo>
                    <a:pt x="7467310" y="4977299"/>
                  </a:lnTo>
                  <a:lnTo>
                    <a:pt x="7506816" y="4954136"/>
                  </a:lnTo>
                  <a:lnTo>
                    <a:pt x="7536927" y="4926359"/>
                  </a:lnTo>
                  <a:lnTo>
                    <a:pt x="7562850" y="4860544"/>
                  </a:lnTo>
                  <a:lnTo>
                    <a:pt x="7562850" y="149605"/>
                  </a:lnTo>
                  <a:lnTo>
                    <a:pt x="7543419" y="92328"/>
                  </a:lnTo>
                  <a:lnTo>
                    <a:pt x="7488174" y="43815"/>
                  </a:lnTo>
                  <a:lnTo>
                    <a:pt x="7449296" y="25128"/>
                  </a:lnTo>
                  <a:lnTo>
                    <a:pt x="7405370" y="11382"/>
                  </a:lnTo>
                  <a:lnTo>
                    <a:pt x="7357729" y="2899"/>
                  </a:lnTo>
                  <a:lnTo>
                    <a:pt x="7307707" y="0"/>
                  </a:lnTo>
                  <a:close/>
                </a:path>
              </a:pathLst>
            </a:custGeom>
            <a:solidFill>
              <a:srgbClr val="F6F5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86725" y="4690078"/>
              <a:ext cx="2105025" cy="1993264"/>
            </a:xfrm>
            <a:custGeom>
              <a:avLst/>
              <a:gdLst/>
              <a:ahLst/>
              <a:cxnLst/>
              <a:rect l="l" t="t" r="r" b="b"/>
              <a:pathLst>
                <a:path w="2105025" h="1993265">
                  <a:moveTo>
                    <a:pt x="1052512" y="0"/>
                  </a:moveTo>
                  <a:lnTo>
                    <a:pt x="1002618" y="1902"/>
                  </a:lnTo>
                  <a:lnTo>
                    <a:pt x="953017" y="7609"/>
                  </a:lnTo>
                  <a:lnTo>
                    <a:pt x="904001" y="17121"/>
                  </a:lnTo>
                  <a:lnTo>
                    <a:pt x="855864" y="30437"/>
                  </a:lnTo>
                  <a:lnTo>
                    <a:pt x="808898" y="47558"/>
                  </a:lnTo>
                  <a:lnTo>
                    <a:pt x="763397" y="68484"/>
                  </a:lnTo>
                  <a:lnTo>
                    <a:pt x="289051" y="310927"/>
                  </a:lnTo>
                  <a:lnTo>
                    <a:pt x="241987" y="337717"/>
                  </a:lnTo>
                  <a:lnTo>
                    <a:pt x="198521" y="368021"/>
                  </a:lnTo>
                  <a:lnTo>
                    <a:pt x="158841" y="401557"/>
                  </a:lnTo>
                  <a:lnTo>
                    <a:pt x="123132" y="438043"/>
                  </a:lnTo>
                  <a:lnTo>
                    <a:pt x="91580" y="477194"/>
                  </a:lnTo>
                  <a:lnTo>
                    <a:pt x="64373" y="518728"/>
                  </a:lnTo>
                  <a:lnTo>
                    <a:pt x="41694" y="562363"/>
                  </a:lnTo>
                  <a:lnTo>
                    <a:pt x="23732" y="607816"/>
                  </a:lnTo>
                  <a:lnTo>
                    <a:pt x="10671" y="654804"/>
                  </a:lnTo>
                  <a:lnTo>
                    <a:pt x="2698" y="703043"/>
                  </a:lnTo>
                  <a:lnTo>
                    <a:pt x="0" y="752252"/>
                  </a:lnTo>
                  <a:lnTo>
                    <a:pt x="0" y="1240440"/>
                  </a:lnTo>
                  <a:lnTo>
                    <a:pt x="2698" y="1289649"/>
                  </a:lnTo>
                  <a:lnTo>
                    <a:pt x="10671" y="1337889"/>
                  </a:lnTo>
                  <a:lnTo>
                    <a:pt x="23732" y="1384876"/>
                  </a:lnTo>
                  <a:lnTo>
                    <a:pt x="41694" y="1430329"/>
                  </a:lnTo>
                  <a:lnTo>
                    <a:pt x="64373" y="1473964"/>
                  </a:lnTo>
                  <a:lnTo>
                    <a:pt x="91580" y="1515499"/>
                  </a:lnTo>
                  <a:lnTo>
                    <a:pt x="123132" y="1554650"/>
                  </a:lnTo>
                  <a:lnTo>
                    <a:pt x="158841" y="1591135"/>
                  </a:lnTo>
                  <a:lnTo>
                    <a:pt x="198521" y="1624671"/>
                  </a:lnTo>
                  <a:lnTo>
                    <a:pt x="241987" y="1654976"/>
                  </a:lnTo>
                  <a:lnTo>
                    <a:pt x="289051" y="1681765"/>
                  </a:lnTo>
                  <a:lnTo>
                    <a:pt x="763397" y="1924208"/>
                  </a:lnTo>
                  <a:lnTo>
                    <a:pt x="808898" y="1945134"/>
                  </a:lnTo>
                  <a:lnTo>
                    <a:pt x="855864" y="1962255"/>
                  </a:lnTo>
                  <a:lnTo>
                    <a:pt x="904001" y="1975572"/>
                  </a:lnTo>
                  <a:lnTo>
                    <a:pt x="953017" y="1985084"/>
                  </a:lnTo>
                  <a:lnTo>
                    <a:pt x="1002618" y="1990791"/>
                  </a:lnTo>
                  <a:lnTo>
                    <a:pt x="1052512" y="1992693"/>
                  </a:lnTo>
                  <a:lnTo>
                    <a:pt x="1102406" y="1990791"/>
                  </a:lnTo>
                  <a:lnTo>
                    <a:pt x="1152007" y="1985084"/>
                  </a:lnTo>
                  <a:lnTo>
                    <a:pt x="1201023" y="1975572"/>
                  </a:lnTo>
                  <a:lnTo>
                    <a:pt x="1249160" y="1962255"/>
                  </a:lnTo>
                  <a:lnTo>
                    <a:pt x="1296126" y="1945134"/>
                  </a:lnTo>
                  <a:lnTo>
                    <a:pt x="1341627" y="1924208"/>
                  </a:lnTo>
                  <a:lnTo>
                    <a:pt x="1815973" y="1681765"/>
                  </a:lnTo>
                  <a:lnTo>
                    <a:pt x="1863037" y="1654976"/>
                  </a:lnTo>
                  <a:lnTo>
                    <a:pt x="1906503" y="1624671"/>
                  </a:lnTo>
                  <a:lnTo>
                    <a:pt x="1946183" y="1591135"/>
                  </a:lnTo>
                  <a:lnTo>
                    <a:pt x="1981892" y="1554650"/>
                  </a:lnTo>
                  <a:lnTo>
                    <a:pt x="2013444" y="1515499"/>
                  </a:lnTo>
                  <a:lnTo>
                    <a:pt x="2040651" y="1473964"/>
                  </a:lnTo>
                  <a:lnTo>
                    <a:pt x="2063330" y="1430329"/>
                  </a:lnTo>
                  <a:lnTo>
                    <a:pt x="2081292" y="1384876"/>
                  </a:lnTo>
                  <a:lnTo>
                    <a:pt x="2094353" y="1337889"/>
                  </a:lnTo>
                  <a:lnTo>
                    <a:pt x="2102326" y="1289649"/>
                  </a:lnTo>
                  <a:lnTo>
                    <a:pt x="2105025" y="1240440"/>
                  </a:lnTo>
                  <a:lnTo>
                    <a:pt x="2105025" y="752252"/>
                  </a:lnTo>
                  <a:lnTo>
                    <a:pt x="2102326" y="703043"/>
                  </a:lnTo>
                  <a:lnTo>
                    <a:pt x="2094353" y="654804"/>
                  </a:lnTo>
                  <a:lnTo>
                    <a:pt x="2081292" y="607816"/>
                  </a:lnTo>
                  <a:lnTo>
                    <a:pt x="2063330" y="562363"/>
                  </a:lnTo>
                  <a:lnTo>
                    <a:pt x="2040651" y="518728"/>
                  </a:lnTo>
                  <a:lnTo>
                    <a:pt x="2013444" y="477194"/>
                  </a:lnTo>
                  <a:lnTo>
                    <a:pt x="1981892" y="438043"/>
                  </a:lnTo>
                  <a:lnTo>
                    <a:pt x="1946183" y="401557"/>
                  </a:lnTo>
                  <a:lnTo>
                    <a:pt x="1906503" y="368021"/>
                  </a:lnTo>
                  <a:lnTo>
                    <a:pt x="1863037" y="337717"/>
                  </a:lnTo>
                  <a:lnTo>
                    <a:pt x="1815973" y="310927"/>
                  </a:lnTo>
                  <a:lnTo>
                    <a:pt x="1341627" y="68484"/>
                  </a:lnTo>
                  <a:lnTo>
                    <a:pt x="1296126" y="47558"/>
                  </a:lnTo>
                  <a:lnTo>
                    <a:pt x="1249160" y="30437"/>
                  </a:lnTo>
                  <a:lnTo>
                    <a:pt x="1201023" y="17121"/>
                  </a:lnTo>
                  <a:lnTo>
                    <a:pt x="1152007" y="7609"/>
                  </a:lnTo>
                  <a:lnTo>
                    <a:pt x="1102406" y="1902"/>
                  </a:lnTo>
                  <a:lnTo>
                    <a:pt x="1052512" y="0"/>
                  </a:lnTo>
                  <a:close/>
                </a:path>
              </a:pathLst>
            </a:custGeom>
            <a:solidFill>
              <a:srgbClr val="2933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58000" cy="2724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58575" y="762000"/>
              <a:ext cx="6829425" cy="95249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496300"/>
              <a:ext cx="18288000" cy="17907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627876" y="3313430"/>
            <a:ext cx="497713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b="1" dirty="0">
                <a:solidFill>
                  <a:srgbClr val="A92A60"/>
                </a:solidFill>
                <a:latin typeface="Verdana"/>
                <a:cs typeface="Verdana"/>
              </a:rPr>
              <a:t>BY</a:t>
            </a:r>
            <a:r>
              <a:rPr sz="6000" b="1" spc="-9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6000" b="1" dirty="0">
                <a:solidFill>
                  <a:srgbClr val="A92A60"/>
                </a:solidFill>
                <a:latin typeface="Verdana"/>
                <a:cs typeface="Verdana"/>
              </a:rPr>
              <a:t>JUNE</a:t>
            </a:r>
            <a:r>
              <a:rPr sz="6000" b="1" spc="-6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6000" b="1" spc="-25" dirty="0">
                <a:solidFill>
                  <a:srgbClr val="A92A60"/>
                </a:solidFill>
                <a:latin typeface="Verdana"/>
                <a:cs typeface="Verdana"/>
              </a:rPr>
              <a:t>30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8750" y="1004823"/>
            <a:ext cx="527177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859529" algn="l"/>
              </a:tabLst>
            </a:pPr>
            <a:r>
              <a:rPr sz="5400" dirty="0">
                <a:solidFill>
                  <a:srgbClr val="293374"/>
                </a:solidFill>
              </a:rPr>
              <a:t>Report</a:t>
            </a:r>
            <a:r>
              <a:rPr sz="5400" spc="-140" dirty="0">
                <a:solidFill>
                  <a:srgbClr val="293374"/>
                </a:solidFill>
              </a:rPr>
              <a:t> </a:t>
            </a:r>
            <a:r>
              <a:rPr sz="5400" spc="-25" dirty="0">
                <a:solidFill>
                  <a:srgbClr val="293374"/>
                </a:solidFill>
              </a:rPr>
              <a:t>to</a:t>
            </a:r>
            <a:r>
              <a:rPr sz="5400" dirty="0">
                <a:solidFill>
                  <a:srgbClr val="293374"/>
                </a:solidFill>
              </a:rPr>
              <a:t>	</a:t>
            </a:r>
            <a:r>
              <a:rPr sz="5400" spc="-25" dirty="0">
                <a:solidFill>
                  <a:srgbClr val="293374"/>
                </a:solidFill>
              </a:rPr>
              <a:t>SIA</a:t>
            </a:r>
            <a:endParaRPr sz="5400"/>
          </a:p>
        </p:txBody>
      </p:sp>
      <p:grpSp>
        <p:nvGrpSpPr>
          <p:cNvPr id="10" name="object 10"/>
          <p:cNvGrpSpPr/>
          <p:nvPr/>
        </p:nvGrpSpPr>
        <p:grpSpPr>
          <a:xfrm>
            <a:off x="8497772" y="5002446"/>
            <a:ext cx="9104630" cy="4599305"/>
            <a:chOff x="8497772" y="5002446"/>
            <a:chExt cx="9104630" cy="459930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97772" y="5002446"/>
              <a:ext cx="1292860" cy="1282700"/>
            </a:xfrm>
            <a:custGeom>
              <a:avLst/>
              <a:gdLst/>
              <a:ahLst/>
              <a:cxnLst/>
              <a:rect l="l" t="t" r="r" b="b"/>
              <a:pathLst>
                <a:path w="1292859" h="1282700">
                  <a:moveTo>
                    <a:pt x="406774" y="0"/>
                  </a:moveTo>
                  <a:lnTo>
                    <a:pt x="328694" y="0"/>
                  </a:lnTo>
                  <a:lnTo>
                    <a:pt x="296816" y="25399"/>
                  </a:lnTo>
                  <a:lnTo>
                    <a:pt x="275323" y="63499"/>
                  </a:lnTo>
                  <a:lnTo>
                    <a:pt x="267442" y="101599"/>
                  </a:lnTo>
                  <a:lnTo>
                    <a:pt x="267442" y="126999"/>
                  </a:lnTo>
                  <a:lnTo>
                    <a:pt x="111434" y="126999"/>
                  </a:lnTo>
                  <a:lnTo>
                    <a:pt x="68058" y="139699"/>
                  </a:lnTo>
                  <a:lnTo>
                    <a:pt x="32638" y="165099"/>
                  </a:lnTo>
                  <a:lnTo>
                    <a:pt x="8756" y="203199"/>
                  </a:lnTo>
                  <a:lnTo>
                    <a:pt x="0" y="241299"/>
                  </a:lnTo>
                  <a:lnTo>
                    <a:pt x="0" y="1181099"/>
                  </a:lnTo>
                  <a:lnTo>
                    <a:pt x="8757" y="1219199"/>
                  </a:lnTo>
                  <a:lnTo>
                    <a:pt x="32638" y="1257299"/>
                  </a:lnTo>
                  <a:lnTo>
                    <a:pt x="68059" y="1282699"/>
                  </a:lnTo>
                  <a:lnTo>
                    <a:pt x="1224590" y="1282699"/>
                  </a:lnTo>
                  <a:lnTo>
                    <a:pt x="1260010" y="1257299"/>
                  </a:lnTo>
                  <a:lnTo>
                    <a:pt x="1267970" y="1244599"/>
                  </a:lnTo>
                  <a:lnTo>
                    <a:pt x="85410" y="1244599"/>
                  </a:lnTo>
                  <a:lnTo>
                    <a:pt x="64158" y="1219199"/>
                  </a:lnTo>
                  <a:lnTo>
                    <a:pt x="49829" y="1206499"/>
                  </a:lnTo>
                  <a:lnTo>
                    <a:pt x="44575" y="1181099"/>
                  </a:lnTo>
                  <a:lnTo>
                    <a:pt x="44574" y="393699"/>
                  </a:lnTo>
                  <a:lnTo>
                    <a:pt x="1292646" y="393699"/>
                  </a:lnTo>
                  <a:lnTo>
                    <a:pt x="1292646" y="355599"/>
                  </a:lnTo>
                  <a:lnTo>
                    <a:pt x="44574" y="355599"/>
                  </a:lnTo>
                  <a:lnTo>
                    <a:pt x="44574" y="241299"/>
                  </a:lnTo>
                  <a:lnTo>
                    <a:pt x="49828" y="215899"/>
                  </a:lnTo>
                  <a:lnTo>
                    <a:pt x="64157" y="190499"/>
                  </a:lnTo>
                  <a:lnTo>
                    <a:pt x="85410" y="177799"/>
                  </a:lnTo>
                  <a:lnTo>
                    <a:pt x="312016" y="177799"/>
                  </a:lnTo>
                  <a:lnTo>
                    <a:pt x="312016" y="101599"/>
                  </a:lnTo>
                  <a:lnTo>
                    <a:pt x="316394" y="76199"/>
                  </a:lnTo>
                  <a:lnTo>
                    <a:pt x="328334" y="63499"/>
                  </a:lnTo>
                  <a:lnTo>
                    <a:pt x="346044" y="50799"/>
                  </a:lnTo>
                  <a:lnTo>
                    <a:pt x="367733" y="38099"/>
                  </a:lnTo>
                  <a:lnTo>
                    <a:pt x="445821" y="38099"/>
                  </a:lnTo>
                  <a:lnTo>
                    <a:pt x="438656" y="25399"/>
                  </a:lnTo>
                  <a:lnTo>
                    <a:pt x="406774" y="0"/>
                  </a:lnTo>
                  <a:close/>
                </a:path>
                <a:path w="1292859" h="1282700">
                  <a:moveTo>
                    <a:pt x="1292646" y="393699"/>
                  </a:moveTo>
                  <a:lnTo>
                    <a:pt x="1248073" y="393699"/>
                  </a:lnTo>
                  <a:lnTo>
                    <a:pt x="1248073" y="1181099"/>
                  </a:lnTo>
                  <a:lnTo>
                    <a:pt x="1242818" y="1206499"/>
                  </a:lnTo>
                  <a:lnTo>
                    <a:pt x="1228489" y="1219199"/>
                  </a:lnTo>
                  <a:lnTo>
                    <a:pt x="1207236" y="1244599"/>
                  </a:lnTo>
                  <a:lnTo>
                    <a:pt x="1267970" y="1244599"/>
                  </a:lnTo>
                  <a:lnTo>
                    <a:pt x="1283890" y="1219199"/>
                  </a:lnTo>
                  <a:lnTo>
                    <a:pt x="1292647" y="1181099"/>
                  </a:lnTo>
                  <a:lnTo>
                    <a:pt x="1292646" y="393699"/>
                  </a:lnTo>
                  <a:close/>
                </a:path>
                <a:path w="1292859" h="1282700">
                  <a:moveTo>
                    <a:pt x="373935" y="888999"/>
                  </a:moveTo>
                  <a:lnTo>
                    <a:pt x="205518" y="888999"/>
                  </a:lnTo>
                  <a:lnTo>
                    <a:pt x="191350" y="901699"/>
                  </a:lnTo>
                  <a:lnTo>
                    <a:pt x="181798" y="914399"/>
                  </a:lnTo>
                  <a:lnTo>
                    <a:pt x="178295" y="927099"/>
                  </a:lnTo>
                  <a:lnTo>
                    <a:pt x="178295" y="1066799"/>
                  </a:lnTo>
                  <a:lnTo>
                    <a:pt x="181798" y="1079499"/>
                  </a:lnTo>
                  <a:lnTo>
                    <a:pt x="191350" y="1092199"/>
                  </a:lnTo>
                  <a:lnTo>
                    <a:pt x="205518" y="1104899"/>
                  </a:lnTo>
                  <a:lnTo>
                    <a:pt x="373935" y="1104899"/>
                  </a:lnTo>
                  <a:lnTo>
                    <a:pt x="388107" y="1092199"/>
                  </a:lnTo>
                  <a:lnTo>
                    <a:pt x="397668" y="1079499"/>
                  </a:lnTo>
                  <a:lnTo>
                    <a:pt x="401174" y="1066799"/>
                  </a:lnTo>
                  <a:lnTo>
                    <a:pt x="222869" y="1066799"/>
                  </a:lnTo>
                  <a:lnTo>
                    <a:pt x="222869" y="927099"/>
                  </a:lnTo>
                  <a:lnTo>
                    <a:pt x="401174" y="927099"/>
                  </a:lnTo>
                  <a:lnTo>
                    <a:pt x="397668" y="914399"/>
                  </a:lnTo>
                  <a:lnTo>
                    <a:pt x="388107" y="901699"/>
                  </a:lnTo>
                  <a:lnTo>
                    <a:pt x="373935" y="888999"/>
                  </a:lnTo>
                  <a:close/>
                </a:path>
                <a:path w="1292859" h="1282700">
                  <a:moveTo>
                    <a:pt x="730528" y="888999"/>
                  </a:moveTo>
                  <a:lnTo>
                    <a:pt x="562115" y="888999"/>
                  </a:lnTo>
                  <a:lnTo>
                    <a:pt x="547947" y="901699"/>
                  </a:lnTo>
                  <a:lnTo>
                    <a:pt x="538397" y="914399"/>
                  </a:lnTo>
                  <a:lnTo>
                    <a:pt x="534895" y="927099"/>
                  </a:lnTo>
                  <a:lnTo>
                    <a:pt x="534895" y="1066799"/>
                  </a:lnTo>
                  <a:lnTo>
                    <a:pt x="538397" y="1079499"/>
                  </a:lnTo>
                  <a:lnTo>
                    <a:pt x="547947" y="1092199"/>
                  </a:lnTo>
                  <a:lnTo>
                    <a:pt x="562115" y="1104899"/>
                  </a:lnTo>
                  <a:lnTo>
                    <a:pt x="730528" y="1104899"/>
                  </a:lnTo>
                  <a:lnTo>
                    <a:pt x="744698" y="1092199"/>
                  </a:lnTo>
                  <a:lnTo>
                    <a:pt x="754257" y="1079499"/>
                  </a:lnTo>
                  <a:lnTo>
                    <a:pt x="757763" y="1066799"/>
                  </a:lnTo>
                  <a:lnTo>
                    <a:pt x="579469" y="1066799"/>
                  </a:lnTo>
                  <a:lnTo>
                    <a:pt x="579469" y="927099"/>
                  </a:lnTo>
                  <a:lnTo>
                    <a:pt x="757763" y="927099"/>
                  </a:lnTo>
                  <a:lnTo>
                    <a:pt x="754257" y="914399"/>
                  </a:lnTo>
                  <a:lnTo>
                    <a:pt x="744698" y="901699"/>
                  </a:lnTo>
                  <a:lnTo>
                    <a:pt x="730528" y="888999"/>
                  </a:lnTo>
                  <a:close/>
                </a:path>
                <a:path w="1292859" h="1282700">
                  <a:moveTo>
                    <a:pt x="1087117" y="888999"/>
                  </a:moveTo>
                  <a:lnTo>
                    <a:pt x="918704" y="888999"/>
                  </a:lnTo>
                  <a:lnTo>
                    <a:pt x="904536" y="901699"/>
                  </a:lnTo>
                  <a:lnTo>
                    <a:pt x="894986" y="914399"/>
                  </a:lnTo>
                  <a:lnTo>
                    <a:pt x="891484" y="927099"/>
                  </a:lnTo>
                  <a:lnTo>
                    <a:pt x="891484" y="1066799"/>
                  </a:lnTo>
                  <a:lnTo>
                    <a:pt x="894986" y="1079499"/>
                  </a:lnTo>
                  <a:lnTo>
                    <a:pt x="904536" y="1092199"/>
                  </a:lnTo>
                  <a:lnTo>
                    <a:pt x="918704" y="1104899"/>
                  </a:lnTo>
                  <a:lnTo>
                    <a:pt x="1087117" y="1104899"/>
                  </a:lnTo>
                  <a:lnTo>
                    <a:pt x="1101287" y="1092199"/>
                  </a:lnTo>
                  <a:lnTo>
                    <a:pt x="1110845" y="1079499"/>
                  </a:lnTo>
                  <a:lnTo>
                    <a:pt x="1114352" y="1066799"/>
                  </a:lnTo>
                  <a:lnTo>
                    <a:pt x="936058" y="1066799"/>
                  </a:lnTo>
                  <a:lnTo>
                    <a:pt x="936058" y="927099"/>
                  </a:lnTo>
                  <a:lnTo>
                    <a:pt x="1114352" y="927099"/>
                  </a:lnTo>
                  <a:lnTo>
                    <a:pt x="1110845" y="914399"/>
                  </a:lnTo>
                  <a:lnTo>
                    <a:pt x="1101286" y="901699"/>
                  </a:lnTo>
                  <a:lnTo>
                    <a:pt x="1087117" y="888999"/>
                  </a:lnTo>
                  <a:close/>
                </a:path>
                <a:path w="1292859" h="1282700">
                  <a:moveTo>
                    <a:pt x="401174" y="927099"/>
                  </a:moveTo>
                  <a:lnTo>
                    <a:pt x="356590" y="927099"/>
                  </a:lnTo>
                  <a:lnTo>
                    <a:pt x="356590" y="1066799"/>
                  </a:lnTo>
                  <a:lnTo>
                    <a:pt x="401174" y="1066799"/>
                  </a:lnTo>
                  <a:lnTo>
                    <a:pt x="401174" y="927099"/>
                  </a:lnTo>
                  <a:close/>
                </a:path>
                <a:path w="1292859" h="1282700">
                  <a:moveTo>
                    <a:pt x="757763" y="927099"/>
                  </a:moveTo>
                  <a:lnTo>
                    <a:pt x="713190" y="927099"/>
                  </a:lnTo>
                  <a:lnTo>
                    <a:pt x="713190" y="1066799"/>
                  </a:lnTo>
                  <a:lnTo>
                    <a:pt x="757763" y="1066799"/>
                  </a:lnTo>
                  <a:lnTo>
                    <a:pt x="757763" y="927099"/>
                  </a:lnTo>
                  <a:close/>
                </a:path>
                <a:path w="1292859" h="1282700">
                  <a:moveTo>
                    <a:pt x="1114352" y="927099"/>
                  </a:moveTo>
                  <a:lnTo>
                    <a:pt x="1069778" y="927099"/>
                  </a:lnTo>
                  <a:lnTo>
                    <a:pt x="1069779" y="1066799"/>
                  </a:lnTo>
                  <a:lnTo>
                    <a:pt x="1114352" y="1066799"/>
                  </a:lnTo>
                  <a:lnTo>
                    <a:pt x="1114352" y="927099"/>
                  </a:lnTo>
                  <a:close/>
                </a:path>
                <a:path w="1292859" h="1282700">
                  <a:moveTo>
                    <a:pt x="373934" y="533399"/>
                  </a:moveTo>
                  <a:lnTo>
                    <a:pt x="205518" y="533399"/>
                  </a:lnTo>
                  <a:lnTo>
                    <a:pt x="191350" y="546099"/>
                  </a:lnTo>
                  <a:lnTo>
                    <a:pt x="181798" y="558799"/>
                  </a:lnTo>
                  <a:lnTo>
                    <a:pt x="178295" y="571499"/>
                  </a:lnTo>
                  <a:lnTo>
                    <a:pt x="178295" y="711199"/>
                  </a:lnTo>
                  <a:lnTo>
                    <a:pt x="181798" y="723899"/>
                  </a:lnTo>
                  <a:lnTo>
                    <a:pt x="191350" y="736599"/>
                  </a:lnTo>
                  <a:lnTo>
                    <a:pt x="205518" y="749299"/>
                  </a:lnTo>
                  <a:lnTo>
                    <a:pt x="373934" y="749299"/>
                  </a:lnTo>
                  <a:lnTo>
                    <a:pt x="388107" y="736599"/>
                  </a:lnTo>
                  <a:lnTo>
                    <a:pt x="397667" y="723899"/>
                  </a:lnTo>
                  <a:lnTo>
                    <a:pt x="401174" y="711199"/>
                  </a:lnTo>
                  <a:lnTo>
                    <a:pt x="222869" y="711199"/>
                  </a:lnTo>
                  <a:lnTo>
                    <a:pt x="222869" y="571499"/>
                  </a:lnTo>
                  <a:lnTo>
                    <a:pt x="401174" y="571499"/>
                  </a:lnTo>
                  <a:lnTo>
                    <a:pt x="397667" y="558799"/>
                  </a:lnTo>
                  <a:lnTo>
                    <a:pt x="388107" y="546099"/>
                  </a:lnTo>
                  <a:lnTo>
                    <a:pt x="373934" y="533399"/>
                  </a:lnTo>
                  <a:close/>
                </a:path>
                <a:path w="1292859" h="1282700">
                  <a:moveTo>
                    <a:pt x="730528" y="533399"/>
                  </a:moveTo>
                  <a:lnTo>
                    <a:pt x="562114" y="533399"/>
                  </a:lnTo>
                  <a:lnTo>
                    <a:pt x="547947" y="546099"/>
                  </a:lnTo>
                  <a:lnTo>
                    <a:pt x="538396" y="558799"/>
                  </a:lnTo>
                  <a:lnTo>
                    <a:pt x="534895" y="571499"/>
                  </a:lnTo>
                  <a:lnTo>
                    <a:pt x="534895" y="711199"/>
                  </a:lnTo>
                  <a:lnTo>
                    <a:pt x="538397" y="723899"/>
                  </a:lnTo>
                  <a:lnTo>
                    <a:pt x="547947" y="736599"/>
                  </a:lnTo>
                  <a:lnTo>
                    <a:pt x="562115" y="749299"/>
                  </a:lnTo>
                  <a:lnTo>
                    <a:pt x="730528" y="749299"/>
                  </a:lnTo>
                  <a:lnTo>
                    <a:pt x="744698" y="736599"/>
                  </a:lnTo>
                  <a:lnTo>
                    <a:pt x="754256" y="723899"/>
                  </a:lnTo>
                  <a:lnTo>
                    <a:pt x="757763" y="711199"/>
                  </a:lnTo>
                  <a:lnTo>
                    <a:pt x="579469" y="711199"/>
                  </a:lnTo>
                  <a:lnTo>
                    <a:pt x="579469" y="571499"/>
                  </a:lnTo>
                  <a:lnTo>
                    <a:pt x="757763" y="571499"/>
                  </a:lnTo>
                  <a:lnTo>
                    <a:pt x="754256" y="558799"/>
                  </a:lnTo>
                  <a:lnTo>
                    <a:pt x="744697" y="546099"/>
                  </a:lnTo>
                  <a:lnTo>
                    <a:pt x="730528" y="533399"/>
                  </a:lnTo>
                  <a:close/>
                </a:path>
                <a:path w="1292859" h="1282700">
                  <a:moveTo>
                    <a:pt x="929520" y="609599"/>
                  </a:moveTo>
                  <a:lnTo>
                    <a:pt x="897984" y="609599"/>
                  </a:lnTo>
                  <a:lnTo>
                    <a:pt x="893095" y="622299"/>
                  </a:lnTo>
                  <a:lnTo>
                    <a:pt x="891465" y="634999"/>
                  </a:lnTo>
                  <a:lnTo>
                    <a:pt x="893095" y="634999"/>
                  </a:lnTo>
                  <a:lnTo>
                    <a:pt x="897984" y="647699"/>
                  </a:lnTo>
                  <a:lnTo>
                    <a:pt x="980668" y="723899"/>
                  </a:lnTo>
                  <a:lnTo>
                    <a:pt x="987206" y="736599"/>
                  </a:lnTo>
                  <a:lnTo>
                    <a:pt x="1000392" y="736599"/>
                  </a:lnTo>
                  <a:lnTo>
                    <a:pt x="1006372" y="723899"/>
                  </a:lnTo>
                  <a:lnTo>
                    <a:pt x="1042466" y="673099"/>
                  </a:lnTo>
                  <a:lnTo>
                    <a:pt x="988580" y="673099"/>
                  </a:lnTo>
                  <a:lnTo>
                    <a:pt x="929520" y="609599"/>
                  </a:lnTo>
                  <a:close/>
                </a:path>
                <a:path w="1292859" h="1282700">
                  <a:moveTo>
                    <a:pt x="401174" y="571499"/>
                  </a:moveTo>
                  <a:lnTo>
                    <a:pt x="356589" y="571499"/>
                  </a:lnTo>
                  <a:lnTo>
                    <a:pt x="356590" y="711199"/>
                  </a:lnTo>
                  <a:lnTo>
                    <a:pt x="401174" y="711199"/>
                  </a:lnTo>
                  <a:lnTo>
                    <a:pt x="401174" y="571499"/>
                  </a:lnTo>
                  <a:close/>
                </a:path>
                <a:path w="1292859" h="1282700">
                  <a:moveTo>
                    <a:pt x="757763" y="571499"/>
                  </a:moveTo>
                  <a:lnTo>
                    <a:pt x="713189" y="571499"/>
                  </a:lnTo>
                  <a:lnTo>
                    <a:pt x="713190" y="711199"/>
                  </a:lnTo>
                  <a:lnTo>
                    <a:pt x="757763" y="711199"/>
                  </a:lnTo>
                  <a:lnTo>
                    <a:pt x="757763" y="571499"/>
                  </a:lnTo>
                  <a:close/>
                </a:path>
                <a:path w="1292859" h="1282700">
                  <a:moveTo>
                    <a:pt x="1126981" y="507999"/>
                  </a:moveTo>
                  <a:lnTo>
                    <a:pt x="1102326" y="507999"/>
                  </a:lnTo>
                  <a:lnTo>
                    <a:pt x="1095965" y="520699"/>
                  </a:lnTo>
                  <a:lnTo>
                    <a:pt x="988580" y="673099"/>
                  </a:lnTo>
                  <a:lnTo>
                    <a:pt x="1042466" y="673099"/>
                  </a:lnTo>
                  <a:lnTo>
                    <a:pt x="1132701" y="546099"/>
                  </a:lnTo>
                  <a:lnTo>
                    <a:pt x="1136263" y="533399"/>
                  </a:lnTo>
                  <a:lnTo>
                    <a:pt x="1133135" y="520699"/>
                  </a:lnTo>
                  <a:lnTo>
                    <a:pt x="1126981" y="507999"/>
                  </a:lnTo>
                  <a:close/>
                </a:path>
                <a:path w="1292859" h="1282700">
                  <a:moveTo>
                    <a:pt x="1267970" y="177799"/>
                  </a:moveTo>
                  <a:lnTo>
                    <a:pt x="1207235" y="177799"/>
                  </a:lnTo>
                  <a:lnTo>
                    <a:pt x="1228488" y="190499"/>
                  </a:lnTo>
                  <a:lnTo>
                    <a:pt x="1242818" y="215899"/>
                  </a:lnTo>
                  <a:lnTo>
                    <a:pt x="1248073" y="241299"/>
                  </a:lnTo>
                  <a:lnTo>
                    <a:pt x="1248073" y="355599"/>
                  </a:lnTo>
                  <a:lnTo>
                    <a:pt x="1292646" y="355599"/>
                  </a:lnTo>
                  <a:lnTo>
                    <a:pt x="1292646" y="241299"/>
                  </a:lnTo>
                  <a:lnTo>
                    <a:pt x="1283890" y="203199"/>
                  </a:lnTo>
                  <a:lnTo>
                    <a:pt x="1267970" y="177799"/>
                  </a:lnTo>
                  <a:close/>
                </a:path>
                <a:path w="1292859" h="1282700">
                  <a:moveTo>
                    <a:pt x="312016" y="177799"/>
                  </a:moveTo>
                  <a:lnTo>
                    <a:pt x="267442" y="177799"/>
                  </a:lnTo>
                  <a:lnTo>
                    <a:pt x="267442" y="228599"/>
                  </a:lnTo>
                  <a:lnTo>
                    <a:pt x="275323" y="266699"/>
                  </a:lnTo>
                  <a:lnTo>
                    <a:pt x="296816" y="304799"/>
                  </a:lnTo>
                  <a:lnTo>
                    <a:pt x="328695" y="317499"/>
                  </a:lnTo>
                  <a:lnTo>
                    <a:pt x="367733" y="330199"/>
                  </a:lnTo>
                  <a:lnTo>
                    <a:pt x="406774" y="317499"/>
                  </a:lnTo>
                  <a:lnTo>
                    <a:pt x="438656" y="304799"/>
                  </a:lnTo>
                  <a:lnTo>
                    <a:pt x="445822" y="292099"/>
                  </a:lnTo>
                  <a:lnTo>
                    <a:pt x="367733" y="292099"/>
                  </a:lnTo>
                  <a:lnTo>
                    <a:pt x="346044" y="279399"/>
                  </a:lnTo>
                  <a:lnTo>
                    <a:pt x="328334" y="266699"/>
                  </a:lnTo>
                  <a:lnTo>
                    <a:pt x="316394" y="253999"/>
                  </a:lnTo>
                  <a:lnTo>
                    <a:pt x="312016" y="228599"/>
                  </a:lnTo>
                  <a:lnTo>
                    <a:pt x="312016" y="177799"/>
                  </a:lnTo>
                  <a:close/>
                </a:path>
                <a:path w="1292859" h="1282700">
                  <a:moveTo>
                    <a:pt x="869197" y="177799"/>
                  </a:moveTo>
                  <a:lnTo>
                    <a:pt x="824623" y="177799"/>
                  </a:lnTo>
                  <a:lnTo>
                    <a:pt x="824623" y="228599"/>
                  </a:lnTo>
                  <a:lnTo>
                    <a:pt x="832506" y="266699"/>
                  </a:lnTo>
                  <a:lnTo>
                    <a:pt x="854000" y="304799"/>
                  </a:lnTo>
                  <a:lnTo>
                    <a:pt x="885879" y="317499"/>
                  </a:lnTo>
                  <a:lnTo>
                    <a:pt x="924914" y="330199"/>
                  </a:lnTo>
                  <a:lnTo>
                    <a:pt x="963949" y="317499"/>
                  </a:lnTo>
                  <a:lnTo>
                    <a:pt x="995828" y="304799"/>
                  </a:lnTo>
                  <a:lnTo>
                    <a:pt x="1002993" y="292099"/>
                  </a:lnTo>
                  <a:lnTo>
                    <a:pt x="924914" y="292099"/>
                  </a:lnTo>
                  <a:lnTo>
                    <a:pt x="903217" y="279399"/>
                  </a:lnTo>
                  <a:lnTo>
                    <a:pt x="885508" y="266699"/>
                  </a:lnTo>
                  <a:lnTo>
                    <a:pt x="873572" y="253999"/>
                  </a:lnTo>
                  <a:lnTo>
                    <a:pt x="869197" y="228599"/>
                  </a:lnTo>
                  <a:lnTo>
                    <a:pt x="869197" y="177799"/>
                  </a:lnTo>
                  <a:close/>
                </a:path>
                <a:path w="1292859" h="1282700">
                  <a:moveTo>
                    <a:pt x="445821" y="38099"/>
                  </a:moveTo>
                  <a:lnTo>
                    <a:pt x="367733" y="38099"/>
                  </a:lnTo>
                  <a:lnTo>
                    <a:pt x="389420" y="50799"/>
                  </a:lnTo>
                  <a:lnTo>
                    <a:pt x="407134" y="63499"/>
                  </a:lnTo>
                  <a:lnTo>
                    <a:pt x="419080" y="76199"/>
                  </a:lnTo>
                  <a:lnTo>
                    <a:pt x="423461" y="101599"/>
                  </a:lnTo>
                  <a:lnTo>
                    <a:pt x="423461" y="228599"/>
                  </a:lnTo>
                  <a:lnTo>
                    <a:pt x="419080" y="253999"/>
                  </a:lnTo>
                  <a:lnTo>
                    <a:pt x="407134" y="266699"/>
                  </a:lnTo>
                  <a:lnTo>
                    <a:pt x="389420" y="279399"/>
                  </a:lnTo>
                  <a:lnTo>
                    <a:pt x="367733" y="292099"/>
                  </a:lnTo>
                  <a:lnTo>
                    <a:pt x="445822" y="292099"/>
                  </a:lnTo>
                  <a:lnTo>
                    <a:pt x="460152" y="266699"/>
                  </a:lnTo>
                  <a:lnTo>
                    <a:pt x="468034" y="228599"/>
                  </a:lnTo>
                  <a:lnTo>
                    <a:pt x="468034" y="177799"/>
                  </a:lnTo>
                  <a:lnTo>
                    <a:pt x="869197" y="177799"/>
                  </a:lnTo>
                  <a:lnTo>
                    <a:pt x="869197" y="126999"/>
                  </a:lnTo>
                  <a:lnTo>
                    <a:pt x="468034" y="126999"/>
                  </a:lnTo>
                  <a:lnTo>
                    <a:pt x="468034" y="101599"/>
                  </a:lnTo>
                  <a:lnTo>
                    <a:pt x="460152" y="63499"/>
                  </a:lnTo>
                  <a:lnTo>
                    <a:pt x="445821" y="38099"/>
                  </a:lnTo>
                  <a:close/>
                </a:path>
                <a:path w="1292859" h="1282700">
                  <a:moveTo>
                    <a:pt x="1002992" y="38099"/>
                  </a:moveTo>
                  <a:lnTo>
                    <a:pt x="924914" y="38099"/>
                  </a:lnTo>
                  <a:lnTo>
                    <a:pt x="946595" y="50799"/>
                  </a:lnTo>
                  <a:lnTo>
                    <a:pt x="964306" y="63499"/>
                  </a:lnTo>
                  <a:lnTo>
                    <a:pt x="976250" y="76199"/>
                  </a:lnTo>
                  <a:lnTo>
                    <a:pt x="980631" y="101599"/>
                  </a:lnTo>
                  <a:lnTo>
                    <a:pt x="980631" y="228599"/>
                  </a:lnTo>
                  <a:lnTo>
                    <a:pt x="976250" y="253999"/>
                  </a:lnTo>
                  <a:lnTo>
                    <a:pt x="964306" y="266699"/>
                  </a:lnTo>
                  <a:lnTo>
                    <a:pt x="946595" y="279399"/>
                  </a:lnTo>
                  <a:lnTo>
                    <a:pt x="924914" y="292099"/>
                  </a:lnTo>
                  <a:lnTo>
                    <a:pt x="1002993" y="292099"/>
                  </a:lnTo>
                  <a:lnTo>
                    <a:pt x="1017322" y="266699"/>
                  </a:lnTo>
                  <a:lnTo>
                    <a:pt x="1025205" y="228599"/>
                  </a:lnTo>
                  <a:lnTo>
                    <a:pt x="1025204" y="177799"/>
                  </a:lnTo>
                  <a:lnTo>
                    <a:pt x="1267970" y="177799"/>
                  </a:lnTo>
                  <a:lnTo>
                    <a:pt x="1260010" y="165099"/>
                  </a:lnTo>
                  <a:lnTo>
                    <a:pt x="1224590" y="139699"/>
                  </a:lnTo>
                  <a:lnTo>
                    <a:pt x="1181212" y="126999"/>
                  </a:lnTo>
                  <a:lnTo>
                    <a:pt x="1025204" y="126999"/>
                  </a:lnTo>
                  <a:lnTo>
                    <a:pt x="1025204" y="101599"/>
                  </a:lnTo>
                  <a:lnTo>
                    <a:pt x="1017322" y="63499"/>
                  </a:lnTo>
                  <a:lnTo>
                    <a:pt x="1002992" y="38099"/>
                  </a:lnTo>
                  <a:close/>
                </a:path>
                <a:path w="1292859" h="1282700">
                  <a:moveTo>
                    <a:pt x="963949" y="0"/>
                  </a:moveTo>
                  <a:lnTo>
                    <a:pt x="885879" y="0"/>
                  </a:lnTo>
                  <a:lnTo>
                    <a:pt x="854000" y="25399"/>
                  </a:lnTo>
                  <a:lnTo>
                    <a:pt x="832505" y="63499"/>
                  </a:lnTo>
                  <a:lnTo>
                    <a:pt x="824623" y="101599"/>
                  </a:lnTo>
                  <a:lnTo>
                    <a:pt x="824623" y="126999"/>
                  </a:lnTo>
                  <a:lnTo>
                    <a:pt x="869197" y="126999"/>
                  </a:lnTo>
                  <a:lnTo>
                    <a:pt x="869197" y="101599"/>
                  </a:lnTo>
                  <a:lnTo>
                    <a:pt x="873572" y="76199"/>
                  </a:lnTo>
                  <a:lnTo>
                    <a:pt x="885508" y="63499"/>
                  </a:lnTo>
                  <a:lnTo>
                    <a:pt x="903217" y="50799"/>
                  </a:lnTo>
                  <a:lnTo>
                    <a:pt x="924914" y="38099"/>
                  </a:lnTo>
                  <a:lnTo>
                    <a:pt x="1002992" y="38099"/>
                  </a:lnTo>
                  <a:lnTo>
                    <a:pt x="995828" y="25399"/>
                  </a:lnTo>
                  <a:lnTo>
                    <a:pt x="963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22667" y="8904287"/>
            <a:ext cx="11129645" cy="631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50" dirty="0">
                <a:solidFill>
                  <a:srgbClr val="FFFFFF"/>
                </a:solidFill>
                <a:latin typeface="Verdana"/>
                <a:cs typeface="Verdana"/>
              </a:rPr>
              <a:t>Questions?</a:t>
            </a:r>
            <a:r>
              <a:rPr sz="395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dirty="0">
                <a:solidFill>
                  <a:srgbClr val="FFFFFF"/>
                </a:solidFill>
                <a:latin typeface="Verdana"/>
                <a:cs typeface="Verdana"/>
              </a:rPr>
              <a:t>Email</a:t>
            </a:r>
            <a:r>
              <a:rPr sz="3950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950" spc="-10" dirty="0">
                <a:solidFill>
                  <a:srgbClr val="FFFFFF"/>
                </a:solidFill>
                <a:latin typeface="Verdana"/>
                <a:cs typeface="Verdana"/>
                <a:hlinkClick r:id="rId6"/>
              </a:rPr>
              <a:t>program@soroptimist.org</a:t>
            </a:r>
            <a:endParaRPr sz="3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8850" y="6334125"/>
            <a:ext cx="4352925" cy="3457575"/>
          </a:xfrm>
          <a:custGeom>
            <a:avLst/>
            <a:gdLst/>
            <a:ahLst/>
            <a:cxnLst/>
            <a:rect l="l" t="t" r="r" b="b"/>
            <a:pathLst>
              <a:path w="4352925" h="3457575">
                <a:moveTo>
                  <a:pt x="4206113" y="0"/>
                </a:moveTo>
                <a:lnTo>
                  <a:pt x="146811" y="0"/>
                </a:lnTo>
                <a:lnTo>
                  <a:pt x="89689" y="8114"/>
                </a:lnTo>
                <a:lnTo>
                  <a:pt x="43021" y="30241"/>
                </a:lnTo>
                <a:lnTo>
                  <a:pt x="11545" y="63061"/>
                </a:lnTo>
                <a:lnTo>
                  <a:pt x="0" y="103250"/>
                </a:lnTo>
                <a:lnTo>
                  <a:pt x="0" y="3354336"/>
                </a:lnTo>
                <a:lnTo>
                  <a:pt x="11545" y="3394524"/>
                </a:lnTo>
                <a:lnTo>
                  <a:pt x="43021" y="3427339"/>
                </a:lnTo>
                <a:lnTo>
                  <a:pt x="89689" y="3449462"/>
                </a:lnTo>
                <a:lnTo>
                  <a:pt x="146811" y="3457575"/>
                </a:lnTo>
                <a:lnTo>
                  <a:pt x="4206113" y="3457575"/>
                </a:lnTo>
                <a:lnTo>
                  <a:pt x="4263235" y="3449462"/>
                </a:lnTo>
                <a:lnTo>
                  <a:pt x="4309903" y="3427339"/>
                </a:lnTo>
                <a:lnTo>
                  <a:pt x="4341379" y="3394524"/>
                </a:lnTo>
                <a:lnTo>
                  <a:pt x="4352925" y="3354336"/>
                </a:lnTo>
                <a:lnTo>
                  <a:pt x="4352925" y="103250"/>
                </a:lnTo>
                <a:lnTo>
                  <a:pt x="4341733" y="63738"/>
                </a:lnTo>
                <a:lnTo>
                  <a:pt x="4309871" y="30225"/>
                </a:lnTo>
                <a:lnTo>
                  <a:pt x="4262326" y="7874"/>
                </a:lnTo>
                <a:lnTo>
                  <a:pt x="4206113" y="0"/>
                </a:lnTo>
                <a:close/>
              </a:path>
            </a:pathLst>
          </a:custGeom>
          <a:solidFill>
            <a:srgbClr val="F6F5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6225" y="6324600"/>
            <a:ext cx="4352925" cy="3457575"/>
          </a:xfrm>
          <a:custGeom>
            <a:avLst/>
            <a:gdLst/>
            <a:ahLst/>
            <a:cxnLst/>
            <a:rect l="l" t="t" r="r" b="b"/>
            <a:pathLst>
              <a:path w="4352925" h="3457575">
                <a:moveTo>
                  <a:pt x="4206113" y="0"/>
                </a:moveTo>
                <a:lnTo>
                  <a:pt x="146812" y="0"/>
                </a:lnTo>
                <a:lnTo>
                  <a:pt x="89689" y="8114"/>
                </a:lnTo>
                <a:lnTo>
                  <a:pt x="43021" y="30241"/>
                </a:lnTo>
                <a:lnTo>
                  <a:pt x="11545" y="63061"/>
                </a:lnTo>
                <a:lnTo>
                  <a:pt x="0" y="103250"/>
                </a:lnTo>
                <a:lnTo>
                  <a:pt x="0" y="3354336"/>
                </a:lnTo>
                <a:lnTo>
                  <a:pt x="11545" y="3394524"/>
                </a:lnTo>
                <a:lnTo>
                  <a:pt x="43021" y="3427339"/>
                </a:lnTo>
                <a:lnTo>
                  <a:pt x="89689" y="3449462"/>
                </a:lnTo>
                <a:lnTo>
                  <a:pt x="146812" y="3457575"/>
                </a:lnTo>
                <a:lnTo>
                  <a:pt x="4206113" y="3457575"/>
                </a:lnTo>
                <a:lnTo>
                  <a:pt x="4263235" y="3449462"/>
                </a:lnTo>
                <a:lnTo>
                  <a:pt x="4309903" y="3427339"/>
                </a:lnTo>
                <a:lnTo>
                  <a:pt x="4341379" y="3394524"/>
                </a:lnTo>
                <a:lnTo>
                  <a:pt x="4352925" y="3354336"/>
                </a:lnTo>
                <a:lnTo>
                  <a:pt x="4352925" y="103250"/>
                </a:lnTo>
                <a:lnTo>
                  <a:pt x="4341733" y="63738"/>
                </a:lnTo>
                <a:lnTo>
                  <a:pt x="4309872" y="30225"/>
                </a:lnTo>
                <a:lnTo>
                  <a:pt x="4262326" y="7874"/>
                </a:lnTo>
                <a:lnTo>
                  <a:pt x="4206113" y="0"/>
                </a:lnTo>
                <a:close/>
              </a:path>
            </a:pathLst>
          </a:custGeom>
          <a:solidFill>
            <a:srgbClr val="F6F5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15875" y="2705100"/>
            <a:ext cx="4352925" cy="3457575"/>
          </a:xfrm>
          <a:custGeom>
            <a:avLst/>
            <a:gdLst/>
            <a:ahLst/>
            <a:cxnLst/>
            <a:rect l="l" t="t" r="r" b="b"/>
            <a:pathLst>
              <a:path w="4352925" h="3457575">
                <a:moveTo>
                  <a:pt x="4206113" y="0"/>
                </a:moveTo>
                <a:lnTo>
                  <a:pt x="146811" y="0"/>
                </a:lnTo>
                <a:lnTo>
                  <a:pt x="89689" y="8114"/>
                </a:lnTo>
                <a:lnTo>
                  <a:pt x="43021" y="30241"/>
                </a:lnTo>
                <a:lnTo>
                  <a:pt x="11545" y="63061"/>
                </a:lnTo>
                <a:lnTo>
                  <a:pt x="0" y="103250"/>
                </a:lnTo>
                <a:lnTo>
                  <a:pt x="0" y="3354324"/>
                </a:lnTo>
                <a:lnTo>
                  <a:pt x="11545" y="3394513"/>
                </a:lnTo>
                <a:lnTo>
                  <a:pt x="43021" y="3427333"/>
                </a:lnTo>
                <a:lnTo>
                  <a:pt x="89689" y="3449460"/>
                </a:lnTo>
                <a:lnTo>
                  <a:pt x="146811" y="3457575"/>
                </a:lnTo>
                <a:lnTo>
                  <a:pt x="4206113" y="3457575"/>
                </a:lnTo>
                <a:lnTo>
                  <a:pt x="4263235" y="3449460"/>
                </a:lnTo>
                <a:lnTo>
                  <a:pt x="4309903" y="3427333"/>
                </a:lnTo>
                <a:lnTo>
                  <a:pt x="4341379" y="3394513"/>
                </a:lnTo>
                <a:lnTo>
                  <a:pt x="4352925" y="3354324"/>
                </a:lnTo>
                <a:lnTo>
                  <a:pt x="4352925" y="103250"/>
                </a:lnTo>
                <a:lnTo>
                  <a:pt x="4341733" y="63738"/>
                </a:lnTo>
                <a:lnTo>
                  <a:pt x="4309871" y="30225"/>
                </a:lnTo>
                <a:lnTo>
                  <a:pt x="4262326" y="7874"/>
                </a:lnTo>
                <a:lnTo>
                  <a:pt x="4206113" y="0"/>
                </a:lnTo>
                <a:close/>
              </a:path>
            </a:pathLst>
          </a:custGeom>
          <a:solidFill>
            <a:srgbClr val="F6F5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81825" y="2695575"/>
            <a:ext cx="4352925" cy="3467100"/>
          </a:xfrm>
          <a:custGeom>
            <a:avLst/>
            <a:gdLst/>
            <a:ahLst/>
            <a:cxnLst/>
            <a:rect l="l" t="t" r="r" b="b"/>
            <a:pathLst>
              <a:path w="4352925" h="3467100">
                <a:moveTo>
                  <a:pt x="4206113" y="0"/>
                </a:moveTo>
                <a:lnTo>
                  <a:pt x="146811" y="0"/>
                </a:lnTo>
                <a:lnTo>
                  <a:pt x="89689" y="8135"/>
                </a:lnTo>
                <a:lnTo>
                  <a:pt x="43021" y="30321"/>
                </a:lnTo>
                <a:lnTo>
                  <a:pt x="11545" y="63222"/>
                </a:lnTo>
                <a:lnTo>
                  <a:pt x="0" y="103504"/>
                </a:lnTo>
                <a:lnTo>
                  <a:pt x="0" y="3363595"/>
                </a:lnTo>
                <a:lnTo>
                  <a:pt x="11545" y="3403877"/>
                </a:lnTo>
                <a:lnTo>
                  <a:pt x="43021" y="3436778"/>
                </a:lnTo>
                <a:lnTo>
                  <a:pt x="89689" y="3458964"/>
                </a:lnTo>
                <a:lnTo>
                  <a:pt x="146811" y="3467100"/>
                </a:lnTo>
                <a:lnTo>
                  <a:pt x="4206113" y="3467100"/>
                </a:lnTo>
                <a:lnTo>
                  <a:pt x="4263235" y="3458964"/>
                </a:lnTo>
                <a:lnTo>
                  <a:pt x="4309903" y="3436778"/>
                </a:lnTo>
                <a:lnTo>
                  <a:pt x="4341379" y="3403877"/>
                </a:lnTo>
                <a:lnTo>
                  <a:pt x="4352925" y="3363595"/>
                </a:lnTo>
                <a:lnTo>
                  <a:pt x="4352925" y="103504"/>
                </a:lnTo>
                <a:lnTo>
                  <a:pt x="4341733" y="63928"/>
                </a:lnTo>
                <a:lnTo>
                  <a:pt x="4309872" y="30352"/>
                </a:lnTo>
                <a:lnTo>
                  <a:pt x="4262326" y="7889"/>
                </a:lnTo>
                <a:lnTo>
                  <a:pt x="4206113" y="0"/>
                </a:lnTo>
                <a:close/>
              </a:path>
            </a:pathLst>
          </a:custGeom>
          <a:solidFill>
            <a:srgbClr val="F6F5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7775" y="2619375"/>
            <a:ext cx="4352925" cy="3457575"/>
          </a:xfrm>
          <a:custGeom>
            <a:avLst/>
            <a:gdLst/>
            <a:ahLst/>
            <a:cxnLst/>
            <a:rect l="l" t="t" r="r" b="b"/>
            <a:pathLst>
              <a:path w="4352925" h="3457575">
                <a:moveTo>
                  <a:pt x="4206113" y="0"/>
                </a:moveTo>
                <a:lnTo>
                  <a:pt x="146812" y="0"/>
                </a:lnTo>
                <a:lnTo>
                  <a:pt x="89689" y="8114"/>
                </a:lnTo>
                <a:lnTo>
                  <a:pt x="43021" y="30241"/>
                </a:lnTo>
                <a:lnTo>
                  <a:pt x="11545" y="63061"/>
                </a:lnTo>
                <a:lnTo>
                  <a:pt x="0" y="103250"/>
                </a:lnTo>
                <a:lnTo>
                  <a:pt x="0" y="3354324"/>
                </a:lnTo>
                <a:lnTo>
                  <a:pt x="11545" y="3394513"/>
                </a:lnTo>
                <a:lnTo>
                  <a:pt x="43021" y="3427333"/>
                </a:lnTo>
                <a:lnTo>
                  <a:pt x="89689" y="3449460"/>
                </a:lnTo>
                <a:lnTo>
                  <a:pt x="146812" y="3457575"/>
                </a:lnTo>
                <a:lnTo>
                  <a:pt x="4206113" y="3457575"/>
                </a:lnTo>
                <a:lnTo>
                  <a:pt x="4263235" y="3449460"/>
                </a:lnTo>
                <a:lnTo>
                  <a:pt x="4309903" y="3427333"/>
                </a:lnTo>
                <a:lnTo>
                  <a:pt x="4341379" y="3394513"/>
                </a:lnTo>
                <a:lnTo>
                  <a:pt x="4352925" y="3354324"/>
                </a:lnTo>
                <a:lnTo>
                  <a:pt x="4352925" y="103250"/>
                </a:lnTo>
                <a:lnTo>
                  <a:pt x="4341733" y="63738"/>
                </a:lnTo>
                <a:lnTo>
                  <a:pt x="4309872" y="30225"/>
                </a:lnTo>
                <a:lnTo>
                  <a:pt x="4262326" y="7874"/>
                </a:lnTo>
                <a:lnTo>
                  <a:pt x="4206113" y="0"/>
                </a:lnTo>
                <a:close/>
              </a:path>
            </a:pathLst>
          </a:custGeom>
          <a:solidFill>
            <a:srgbClr val="F6F5F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2574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92375" y="9039225"/>
            <a:ext cx="2409825" cy="56197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628900" y="2895600"/>
            <a:ext cx="1695450" cy="1695450"/>
            <a:chOff x="2628900" y="2895600"/>
            <a:chExt cx="1695450" cy="1695450"/>
          </a:xfrm>
        </p:grpSpPr>
        <p:sp>
          <p:nvSpPr>
            <p:cNvPr id="10" name="object 10"/>
            <p:cNvSpPr/>
            <p:nvPr/>
          </p:nvSpPr>
          <p:spPr>
            <a:xfrm>
              <a:off x="2628900" y="2895600"/>
              <a:ext cx="1695450" cy="1695450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847725" y="0"/>
                  </a:moveTo>
                  <a:lnTo>
                    <a:pt x="799614" y="1341"/>
                  </a:lnTo>
                  <a:lnTo>
                    <a:pt x="752207" y="5319"/>
                  </a:lnTo>
                  <a:lnTo>
                    <a:pt x="705578" y="11861"/>
                  </a:lnTo>
                  <a:lnTo>
                    <a:pt x="659796" y="20895"/>
                  </a:lnTo>
                  <a:lnTo>
                    <a:pt x="614933" y="32351"/>
                  </a:lnTo>
                  <a:lnTo>
                    <a:pt x="571062" y="46157"/>
                  </a:lnTo>
                  <a:lnTo>
                    <a:pt x="528253" y="62240"/>
                  </a:lnTo>
                  <a:lnTo>
                    <a:pt x="486578" y="80531"/>
                  </a:lnTo>
                  <a:lnTo>
                    <a:pt x="446108" y="100957"/>
                  </a:lnTo>
                  <a:lnTo>
                    <a:pt x="406915" y="123446"/>
                  </a:lnTo>
                  <a:lnTo>
                    <a:pt x="369071" y="147928"/>
                  </a:lnTo>
                  <a:lnTo>
                    <a:pt x="332647" y="174330"/>
                  </a:lnTo>
                  <a:lnTo>
                    <a:pt x="297714" y="202581"/>
                  </a:lnTo>
                  <a:lnTo>
                    <a:pt x="264345" y="232610"/>
                  </a:lnTo>
                  <a:lnTo>
                    <a:pt x="232610" y="264345"/>
                  </a:lnTo>
                  <a:lnTo>
                    <a:pt x="202581" y="297714"/>
                  </a:lnTo>
                  <a:lnTo>
                    <a:pt x="174330" y="332647"/>
                  </a:lnTo>
                  <a:lnTo>
                    <a:pt x="147928" y="369071"/>
                  </a:lnTo>
                  <a:lnTo>
                    <a:pt x="123446" y="406915"/>
                  </a:lnTo>
                  <a:lnTo>
                    <a:pt x="100957" y="446108"/>
                  </a:lnTo>
                  <a:lnTo>
                    <a:pt x="80531" y="486578"/>
                  </a:lnTo>
                  <a:lnTo>
                    <a:pt x="62240" y="528253"/>
                  </a:lnTo>
                  <a:lnTo>
                    <a:pt x="46157" y="571062"/>
                  </a:lnTo>
                  <a:lnTo>
                    <a:pt x="32351" y="614933"/>
                  </a:lnTo>
                  <a:lnTo>
                    <a:pt x="20895" y="659796"/>
                  </a:lnTo>
                  <a:lnTo>
                    <a:pt x="11861" y="705578"/>
                  </a:lnTo>
                  <a:lnTo>
                    <a:pt x="5319" y="752207"/>
                  </a:lnTo>
                  <a:lnTo>
                    <a:pt x="1341" y="799614"/>
                  </a:lnTo>
                  <a:lnTo>
                    <a:pt x="0" y="847725"/>
                  </a:lnTo>
                  <a:lnTo>
                    <a:pt x="1341" y="895835"/>
                  </a:lnTo>
                  <a:lnTo>
                    <a:pt x="5319" y="943242"/>
                  </a:lnTo>
                  <a:lnTo>
                    <a:pt x="11861" y="989871"/>
                  </a:lnTo>
                  <a:lnTo>
                    <a:pt x="20895" y="1035653"/>
                  </a:lnTo>
                  <a:lnTo>
                    <a:pt x="32351" y="1080516"/>
                  </a:lnTo>
                  <a:lnTo>
                    <a:pt x="46157" y="1124387"/>
                  </a:lnTo>
                  <a:lnTo>
                    <a:pt x="62240" y="1167196"/>
                  </a:lnTo>
                  <a:lnTo>
                    <a:pt x="80531" y="1208871"/>
                  </a:lnTo>
                  <a:lnTo>
                    <a:pt x="100957" y="1249341"/>
                  </a:lnTo>
                  <a:lnTo>
                    <a:pt x="123446" y="1288534"/>
                  </a:lnTo>
                  <a:lnTo>
                    <a:pt x="147928" y="1326378"/>
                  </a:lnTo>
                  <a:lnTo>
                    <a:pt x="174330" y="1362802"/>
                  </a:lnTo>
                  <a:lnTo>
                    <a:pt x="202581" y="1397735"/>
                  </a:lnTo>
                  <a:lnTo>
                    <a:pt x="232610" y="1431104"/>
                  </a:lnTo>
                  <a:lnTo>
                    <a:pt x="264345" y="1462839"/>
                  </a:lnTo>
                  <a:lnTo>
                    <a:pt x="297714" y="1492868"/>
                  </a:lnTo>
                  <a:lnTo>
                    <a:pt x="332647" y="1521119"/>
                  </a:lnTo>
                  <a:lnTo>
                    <a:pt x="369071" y="1547521"/>
                  </a:lnTo>
                  <a:lnTo>
                    <a:pt x="406915" y="1572003"/>
                  </a:lnTo>
                  <a:lnTo>
                    <a:pt x="446108" y="1594492"/>
                  </a:lnTo>
                  <a:lnTo>
                    <a:pt x="486578" y="1614918"/>
                  </a:lnTo>
                  <a:lnTo>
                    <a:pt x="528253" y="1633209"/>
                  </a:lnTo>
                  <a:lnTo>
                    <a:pt x="571062" y="1649292"/>
                  </a:lnTo>
                  <a:lnTo>
                    <a:pt x="614933" y="1663098"/>
                  </a:lnTo>
                  <a:lnTo>
                    <a:pt x="659796" y="1674554"/>
                  </a:lnTo>
                  <a:lnTo>
                    <a:pt x="705578" y="1683588"/>
                  </a:lnTo>
                  <a:lnTo>
                    <a:pt x="752207" y="1690130"/>
                  </a:lnTo>
                  <a:lnTo>
                    <a:pt x="799614" y="1694108"/>
                  </a:lnTo>
                  <a:lnTo>
                    <a:pt x="847725" y="1695450"/>
                  </a:lnTo>
                  <a:lnTo>
                    <a:pt x="895835" y="1694108"/>
                  </a:lnTo>
                  <a:lnTo>
                    <a:pt x="943242" y="1690130"/>
                  </a:lnTo>
                  <a:lnTo>
                    <a:pt x="989871" y="1683588"/>
                  </a:lnTo>
                  <a:lnTo>
                    <a:pt x="1035653" y="1674554"/>
                  </a:lnTo>
                  <a:lnTo>
                    <a:pt x="1080516" y="1663098"/>
                  </a:lnTo>
                  <a:lnTo>
                    <a:pt x="1124387" y="1649292"/>
                  </a:lnTo>
                  <a:lnTo>
                    <a:pt x="1167196" y="1633209"/>
                  </a:lnTo>
                  <a:lnTo>
                    <a:pt x="1208871" y="1614918"/>
                  </a:lnTo>
                  <a:lnTo>
                    <a:pt x="1249341" y="1594492"/>
                  </a:lnTo>
                  <a:lnTo>
                    <a:pt x="1288534" y="1572003"/>
                  </a:lnTo>
                  <a:lnTo>
                    <a:pt x="1326378" y="1547521"/>
                  </a:lnTo>
                  <a:lnTo>
                    <a:pt x="1362802" y="1521119"/>
                  </a:lnTo>
                  <a:lnTo>
                    <a:pt x="1397735" y="1492868"/>
                  </a:lnTo>
                  <a:lnTo>
                    <a:pt x="1431104" y="1462839"/>
                  </a:lnTo>
                  <a:lnTo>
                    <a:pt x="1462839" y="1431104"/>
                  </a:lnTo>
                  <a:lnTo>
                    <a:pt x="1492868" y="1397735"/>
                  </a:lnTo>
                  <a:lnTo>
                    <a:pt x="1521119" y="1362802"/>
                  </a:lnTo>
                  <a:lnTo>
                    <a:pt x="1547521" y="1326378"/>
                  </a:lnTo>
                  <a:lnTo>
                    <a:pt x="1572003" y="1288534"/>
                  </a:lnTo>
                  <a:lnTo>
                    <a:pt x="1594492" y="1249341"/>
                  </a:lnTo>
                  <a:lnTo>
                    <a:pt x="1614918" y="1208871"/>
                  </a:lnTo>
                  <a:lnTo>
                    <a:pt x="1633209" y="1167196"/>
                  </a:lnTo>
                  <a:lnTo>
                    <a:pt x="1649292" y="1124387"/>
                  </a:lnTo>
                  <a:lnTo>
                    <a:pt x="1663098" y="1080516"/>
                  </a:lnTo>
                  <a:lnTo>
                    <a:pt x="1674554" y="1035653"/>
                  </a:lnTo>
                  <a:lnTo>
                    <a:pt x="1683588" y="989871"/>
                  </a:lnTo>
                  <a:lnTo>
                    <a:pt x="1690130" y="943242"/>
                  </a:lnTo>
                  <a:lnTo>
                    <a:pt x="1694108" y="895835"/>
                  </a:lnTo>
                  <a:lnTo>
                    <a:pt x="1695450" y="847725"/>
                  </a:lnTo>
                  <a:lnTo>
                    <a:pt x="1694108" y="799614"/>
                  </a:lnTo>
                  <a:lnTo>
                    <a:pt x="1690130" y="752207"/>
                  </a:lnTo>
                  <a:lnTo>
                    <a:pt x="1683588" y="705578"/>
                  </a:lnTo>
                  <a:lnTo>
                    <a:pt x="1674554" y="659796"/>
                  </a:lnTo>
                  <a:lnTo>
                    <a:pt x="1663098" y="614933"/>
                  </a:lnTo>
                  <a:lnTo>
                    <a:pt x="1649292" y="571062"/>
                  </a:lnTo>
                  <a:lnTo>
                    <a:pt x="1633209" y="528253"/>
                  </a:lnTo>
                  <a:lnTo>
                    <a:pt x="1614918" y="486578"/>
                  </a:lnTo>
                  <a:lnTo>
                    <a:pt x="1594492" y="446108"/>
                  </a:lnTo>
                  <a:lnTo>
                    <a:pt x="1572003" y="406915"/>
                  </a:lnTo>
                  <a:lnTo>
                    <a:pt x="1547521" y="369071"/>
                  </a:lnTo>
                  <a:lnTo>
                    <a:pt x="1521119" y="332647"/>
                  </a:lnTo>
                  <a:lnTo>
                    <a:pt x="1492868" y="297714"/>
                  </a:lnTo>
                  <a:lnTo>
                    <a:pt x="1462839" y="264345"/>
                  </a:lnTo>
                  <a:lnTo>
                    <a:pt x="1431104" y="232610"/>
                  </a:lnTo>
                  <a:lnTo>
                    <a:pt x="1397735" y="202581"/>
                  </a:lnTo>
                  <a:lnTo>
                    <a:pt x="1362802" y="174330"/>
                  </a:lnTo>
                  <a:lnTo>
                    <a:pt x="1326378" y="147928"/>
                  </a:lnTo>
                  <a:lnTo>
                    <a:pt x="1288534" y="123446"/>
                  </a:lnTo>
                  <a:lnTo>
                    <a:pt x="1249341" y="100957"/>
                  </a:lnTo>
                  <a:lnTo>
                    <a:pt x="1208871" y="80531"/>
                  </a:lnTo>
                  <a:lnTo>
                    <a:pt x="1167196" y="62240"/>
                  </a:lnTo>
                  <a:lnTo>
                    <a:pt x="1124387" y="46157"/>
                  </a:lnTo>
                  <a:lnTo>
                    <a:pt x="1080516" y="32351"/>
                  </a:lnTo>
                  <a:lnTo>
                    <a:pt x="1035653" y="20895"/>
                  </a:lnTo>
                  <a:lnTo>
                    <a:pt x="989871" y="11861"/>
                  </a:lnTo>
                  <a:lnTo>
                    <a:pt x="943242" y="5319"/>
                  </a:lnTo>
                  <a:lnTo>
                    <a:pt x="895835" y="1341"/>
                  </a:lnTo>
                  <a:lnTo>
                    <a:pt x="847725" y="0"/>
                  </a:lnTo>
                  <a:close/>
                </a:path>
              </a:pathLst>
            </a:custGeom>
            <a:solidFill>
              <a:srgbClr val="2933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83719" y="3185650"/>
              <a:ext cx="1047115" cy="1045210"/>
            </a:xfrm>
            <a:custGeom>
              <a:avLst/>
              <a:gdLst/>
              <a:ahLst/>
              <a:cxnLst/>
              <a:rect l="l" t="t" r="r" b="b"/>
              <a:pathLst>
                <a:path w="1047114" h="1045210">
                  <a:moveTo>
                    <a:pt x="290849" y="799758"/>
                  </a:moveTo>
                  <a:lnTo>
                    <a:pt x="290689" y="799758"/>
                  </a:lnTo>
                  <a:lnTo>
                    <a:pt x="218190" y="834040"/>
                  </a:lnTo>
                  <a:lnTo>
                    <a:pt x="342756" y="1027407"/>
                  </a:lnTo>
                  <a:lnTo>
                    <a:pt x="350081" y="1036759"/>
                  </a:lnTo>
                  <a:lnTo>
                    <a:pt x="358490" y="1042792"/>
                  </a:lnTo>
                  <a:lnTo>
                    <a:pt x="368279" y="1044759"/>
                  </a:lnTo>
                  <a:lnTo>
                    <a:pt x="379747" y="1041913"/>
                  </a:lnTo>
                  <a:lnTo>
                    <a:pt x="388216" y="1035677"/>
                  </a:lnTo>
                  <a:lnTo>
                    <a:pt x="392244" y="1026675"/>
                  </a:lnTo>
                  <a:lnTo>
                    <a:pt x="391879" y="1015205"/>
                  </a:lnTo>
                  <a:lnTo>
                    <a:pt x="387167" y="1001563"/>
                  </a:lnTo>
                  <a:lnTo>
                    <a:pt x="298760" y="813784"/>
                  </a:lnTo>
                  <a:lnTo>
                    <a:pt x="296608" y="809159"/>
                  </a:lnTo>
                  <a:lnTo>
                    <a:pt x="293757" y="804855"/>
                  </a:lnTo>
                  <a:lnTo>
                    <a:pt x="290849" y="799758"/>
                  </a:lnTo>
                  <a:close/>
                </a:path>
                <a:path w="1047114" h="1045210">
                  <a:moveTo>
                    <a:pt x="404086" y="753111"/>
                  </a:moveTo>
                  <a:lnTo>
                    <a:pt x="327669" y="786996"/>
                  </a:lnTo>
                  <a:lnTo>
                    <a:pt x="334558" y="800114"/>
                  </a:lnTo>
                  <a:lnTo>
                    <a:pt x="349092" y="827000"/>
                  </a:lnTo>
                  <a:lnTo>
                    <a:pt x="354558" y="837325"/>
                  </a:lnTo>
                  <a:lnTo>
                    <a:pt x="396672" y="820715"/>
                  </a:lnTo>
                  <a:lnTo>
                    <a:pt x="415590" y="803090"/>
                  </a:lnTo>
                  <a:lnTo>
                    <a:pt x="416374" y="781528"/>
                  </a:lnTo>
                  <a:lnTo>
                    <a:pt x="404086" y="753111"/>
                  </a:lnTo>
                  <a:close/>
                </a:path>
                <a:path w="1047114" h="1045210">
                  <a:moveTo>
                    <a:pt x="168642" y="537639"/>
                  </a:moveTo>
                  <a:lnTo>
                    <a:pt x="111171" y="564663"/>
                  </a:lnTo>
                  <a:lnTo>
                    <a:pt x="56578" y="593102"/>
                  </a:lnTo>
                  <a:lnTo>
                    <a:pt x="24537" y="622388"/>
                  </a:lnTo>
                  <a:lnTo>
                    <a:pt x="5276" y="659885"/>
                  </a:lnTo>
                  <a:lnTo>
                    <a:pt x="0" y="701703"/>
                  </a:lnTo>
                  <a:lnTo>
                    <a:pt x="9909" y="743955"/>
                  </a:lnTo>
                  <a:lnTo>
                    <a:pt x="32610" y="781026"/>
                  </a:lnTo>
                  <a:lnTo>
                    <a:pt x="66001" y="806773"/>
                  </a:lnTo>
                  <a:lnTo>
                    <a:pt x="106288" y="819229"/>
                  </a:lnTo>
                  <a:lnTo>
                    <a:pt x="149675" y="816427"/>
                  </a:lnTo>
                  <a:lnTo>
                    <a:pt x="181519" y="804855"/>
                  </a:lnTo>
                  <a:lnTo>
                    <a:pt x="213341" y="792244"/>
                  </a:lnTo>
                  <a:lnTo>
                    <a:pt x="244618" y="778789"/>
                  </a:lnTo>
                  <a:lnTo>
                    <a:pt x="275411" y="764477"/>
                  </a:lnTo>
                  <a:lnTo>
                    <a:pt x="274826" y="763011"/>
                  </a:lnTo>
                  <a:lnTo>
                    <a:pt x="168642" y="537639"/>
                  </a:lnTo>
                  <a:close/>
                </a:path>
                <a:path w="1047114" h="1045210">
                  <a:moveTo>
                    <a:pt x="785285" y="685331"/>
                  </a:moveTo>
                  <a:lnTo>
                    <a:pt x="585205" y="685331"/>
                  </a:lnTo>
                  <a:lnTo>
                    <a:pt x="640587" y="691022"/>
                  </a:lnTo>
                  <a:lnTo>
                    <a:pt x="680185" y="699686"/>
                  </a:lnTo>
                  <a:lnTo>
                    <a:pt x="717730" y="714310"/>
                  </a:lnTo>
                  <a:lnTo>
                    <a:pt x="752556" y="734572"/>
                  </a:lnTo>
                  <a:lnTo>
                    <a:pt x="783998" y="760152"/>
                  </a:lnTo>
                  <a:lnTo>
                    <a:pt x="788852" y="763011"/>
                  </a:lnTo>
                  <a:lnTo>
                    <a:pt x="795072" y="764478"/>
                  </a:lnTo>
                  <a:lnTo>
                    <a:pt x="801873" y="765353"/>
                  </a:lnTo>
                  <a:lnTo>
                    <a:pt x="808469" y="766439"/>
                  </a:lnTo>
                  <a:lnTo>
                    <a:pt x="816551" y="754376"/>
                  </a:lnTo>
                  <a:lnTo>
                    <a:pt x="809621" y="736857"/>
                  </a:lnTo>
                  <a:lnTo>
                    <a:pt x="808696" y="734894"/>
                  </a:lnTo>
                  <a:lnTo>
                    <a:pt x="807185" y="731779"/>
                  </a:lnTo>
                  <a:lnTo>
                    <a:pt x="785285" y="685331"/>
                  </a:lnTo>
                  <a:close/>
                </a:path>
                <a:path w="1047114" h="1045210">
                  <a:moveTo>
                    <a:pt x="515868" y="124684"/>
                  </a:moveTo>
                  <a:lnTo>
                    <a:pt x="505767" y="125329"/>
                  </a:lnTo>
                  <a:lnTo>
                    <a:pt x="498082" y="130137"/>
                  </a:lnTo>
                  <a:lnTo>
                    <a:pt x="495186" y="137107"/>
                  </a:lnTo>
                  <a:lnTo>
                    <a:pt x="494992" y="145056"/>
                  </a:lnTo>
                  <a:lnTo>
                    <a:pt x="494984" y="145417"/>
                  </a:lnTo>
                  <a:lnTo>
                    <a:pt x="495382" y="154250"/>
                  </a:lnTo>
                  <a:lnTo>
                    <a:pt x="495467" y="170371"/>
                  </a:lnTo>
                  <a:lnTo>
                    <a:pt x="494676" y="186458"/>
                  </a:lnTo>
                  <a:lnTo>
                    <a:pt x="475347" y="267402"/>
                  </a:lnTo>
                  <a:lnTo>
                    <a:pt x="453294" y="312030"/>
                  </a:lnTo>
                  <a:lnTo>
                    <a:pt x="425180" y="352657"/>
                  </a:lnTo>
                  <a:lnTo>
                    <a:pt x="391866" y="389664"/>
                  </a:lnTo>
                  <a:lnTo>
                    <a:pt x="354218" y="423429"/>
                  </a:lnTo>
                  <a:lnTo>
                    <a:pt x="319097" y="450360"/>
                  </a:lnTo>
                  <a:lnTo>
                    <a:pt x="282574" y="475904"/>
                  </a:lnTo>
                  <a:lnTo>
                    <a:pt x="207446" y="526709"/>
                  </a:lnTo>
                  <a:lnTo>
                    <a:pt x="310241" y="745144"/>
                  </a:lnTo>
                  <a:lnTo>
                    <a:pt x="355668" y="727114"/>
                  </a:lnTo>
                  <a:lnTo>
                    <a:pt x="423185" y="705327"/>
                  </a:lnTo>
                  <a:lnTo>
                    <a:pt x="476579" y="693262"/>
                  </a:lnTo>
                  <a:lnTo>
                    <a:pt x="530561" y="686337"/>
                  </a:lnTo>
                  <a:lnTo>
                    <a:pt x="585205" y="685331"/>
                  </a:lnTo>
                  <a:lnTo>
                    <a:pt x="785285" y="685331"/>
                  </a:lnTo>
                  <a:lnTo>
                    <a:pt x="530956" y="145056"/>
                  </a:lnTo>
                  <a:lnTo>
                    <a:pt x="527163" y="136675"/>
                  </a:lnTo>
                  <a:lnTo>
                    <a:pt x="522567" y="129176"/>
                  </a:lnTo>
                  <a:lnTo>
                    <a:pt x="515868" y="124684"/>
                  </a:lnTo>
                  <a:close/>
                </a:path>
                <a:path w="1047114" h="1045210">
                  <a:moveTo>
                    <a:pt x="707122" y="376040"/>
                  </a:moveTo>
                  <a:lnTo>
                    <a:pt x="682354" y="380104"/>
                  </a:lnTo>
                  <a:lnTo>
                    <a:pt x="727879" y="476664"/>
                  </a:lnTo>
                  <a:lnTo>
                    <a:pt x="747539" y="459161"/>
                  </a:lnTo>
                  <a:lnTo>
                    <a:pt x="758181" y="441452"/>
                  </a:lnTo>
                  <a:lnTo>
                    <a:pt x="760171" y="423429"/>
                  </a:lnTo>
                  <a:lnTo>
                    <a:pt x="760205" y="423114"/>
                  </a:lnTo>
                  <a:lnTo>
                    <a:pt x="754013" y="403720"/>
                  </a:lnTo>
                  <a:lnTo>
                    <a:pt x="742532" y="387938"/>
                  </a:lnTo>
                  <a:lnTo>
                    <a:pt x="727042" y="378681"/>
                  </a:lnTo>
                  <a:lnTo>
                    <a:pt x="707122" y="376040"/>
                  </a:lnTo>
                  <a:close/>
                </a:path>
                <a:path w="1047114" h="1045210">
                  <a:moveTo>
                    <a:pt x="737528" y="0"/>
                  </a:moveTo>
                  <a:lnTo>
                    <a:pt x="728741" y="0"/>
                  </a:lnTo>
                  <a:lnTo>
                    <a:pt x="720855" y="4209"/>
                  </a:lnTo>
                  <a:lnTo>
                    <a:pt x="716116" y="11402"/>
                  </a:lnTo>
                  <a:lnTo>
                    <a:pt x="706008" y="25914"/>
                  </a:lnTo>
                  <a:lnTo>
                    <a:pt x="676104" y="69980"/>
                  </a:lnTo>
                  <a:lnTo>
                    <a:pt x="671811" y="81526"/>
                  </a:lnTo>
                  <a:lnTo>
                    <a:pt x="672076" y="87684"/>
                  </a:lnTo>
                  <a:lnTo>
                    <a:pt x="673989" y="93652"/>
                  </a:lnTo>
                  <a:lnTo>
                    <a:pt x="679475" y="100977"/>
                  </a:lnTo>
                  <a:lnTo>
                    <a:pt x="687056" y="105529"/>
                  </a:lnTo>
                  <a:lnTo>
                    <a:pt x="695784" y="106955"/>
                  </a:lnTo>
                  <a:lnTo>
                    <a:pt x="704711" y="104903"/>
                  </a:lnTo>
                  <a:lnTo>
                    <a:pt x="734781" y="66990"/>
                  </a:lnTo>
                  <a:lnTo>
                    <a:pt x="757619" y="32130"/>
                  </a:lnTo>
                  <a:lnTo>
                    <a:pt x="759224" y="22672"/>
                  </a:lnTo>
                  <a:lnTo>
                    <a:pt x="759356" y="21124"/>
                  </a:lnTo>
                  <a:lnTo>
                    <a:pt x="759923" y="18009"/>
                  </a:lnTo>
                  <a:lnTo>
                    <a:pt x="760489" y="15196"/>
                  </a:lnTo>
                  <a:lnTo>
                    <a:pt x="758941" y="12969"/>
                  </a:lnTo>
                  <a:lnTo>
                    <a:pt x="754503" y="5248"/>
                  </a:lnTo>
                  <a:lnTo>
                    <a:pt x="746422" y="358"/>
                  </a:lnTo>
                  <a:lnTo>
                    <a:pt x="737528" y="0"/>
                  </a:lnTo>
                  <a:close/>
                </a:path>
                <a:path w="1047114" h="1045210">
                  <a:moveTo>
                    <a:pt x="941013" y="270483"/>
                  </a:moveTo>
                  <a:lnTo>
                    <a:pt x="898705" y="292582"/>
                  </a:lnTo>
                  <a:lnTo>
                    <a:pt x="868383" y="311238"/>
                  </a:lnTo>
                  <a:lnTo>
                    <a:pt x="861075" y="315580"/>
                  </a:lnTo>
                  <a:lnTo>
                    <a:pt x="856842" y="323059"/>
                  </a:lnTo>
                  <a:lnTo>
                    <a:pt x="856726" y="332688"/>
                  </a:lnTo>
                  <a:lnTo>
                    <a:pt x="856864" y="335911"/>
                  </a:lnTo>
                  <a:lnTo>
                    <a:pt x="857978" y="339781"/>
                  </a:lnTo>
                  <a:lnTo>
                    <a:pt x="859942" y="343217"/>
                  </a:lnTo>
                  <a:lnTo>
                    <a:pt x="864059" y="350504"/>
                  </a:lnTo>
                  <a:lnTo>
                    <a:pt x="871838" y="354940"/>
                  </a:lnTo>
                  <a:lnTo>
                    <a:pt x="880222" y="354770"/>
                  </a:lnTo>
                  <a:lnTo>
                    <a:pt x="884222" y="354770"/>
                  </a:lnTo>
                  <a:lnTo>
                    <a:pt x="888624" y="353430"/>
                  </a:lnTo>
                  <a:lnTo>
                    <a:pt x="892193" y="351108"/>
                  </a:lnTo>
                  <a:lnTo>
                    <a:pt x="907587" y="342056"/>
                  </a:lnTo>
                  <a:lnTo>
                    <a:pt x="954599" y="313220"/>
                  </a:lnTo>
                  <a:lnTo>
                    <a:pt x="963757" y="302366"/>
                  </a:lnTo>
                  <a:lnTo>
                    <a:pt x="964607" y="300969"/>
                  </a:lnTo>
                  <a:lnTo>
                    <a:pt x="965438" y="299704"/>
                  </a:lnTo>
                  <a:lnTo>
                    <a:pt x="966155" y="298420"/>
                  </a:lnTo>
                  <a:lnTo>
                    <a:pt x="967987" y="296174"/>
                  </a:lnTo>
                  <a:lnTo>
                    <a:pt x="967552" y="293361"/>
                  </a:lnTo>
                  <a:lnTo>
                    <a:pt x="966589" y="284507"/>
                  </a:lnTo>
                  <a:lnTo>
                    <a:pt x="961170" y="276767"/>
                  </a:lnTo>
                  <a:lnTo>
                    <a:pt x="953183" y="272803"/>
                  </a:lnTo>
                  <a:lnTo>
                    <a:pt x="947201" y="270860"/>
                  </a:lnTo>
                  <a:lnTo>
                    <a:pt x="941013" y="270483"/>
                  </a:lnTo>
                  <a:close/>
                </a:path>
                <a:path w="1047114" h="1045210">
                  <a:moveTo>
                    <a:pt x="951182" y="631368"/>
                  </a:moveTo>
                  <a:lnTo>
                    <a:pt x="927975" y="657703"/>
                  </a:lnTo>
                  <a:lnTo>
                    <a:pt x="930184" y="666424"/>
                  </a:lnTo>
                  <a:lnTo>
                    <a:pt x="939154" y="675297"/>
                  </a:lnTo>
                  <a:lnTo>
                    <a:pt x="942892" y="677392"/>
                  </a:lnTo>
                  <a:lnTo>
                    <a:pt x="946990" y="678393"/>
                  </a:lnTo>
                  <a:lnTo>
                    <a:pt x="964181" y="683182"/>
                  </a:lnTo>
                  <a:lnTo>
                    <a:pt x="999669" y="692648"/>
                  </a:lnTo>
                  <a:lnTo>
                    <a:pt x="1017572" y="697120"/>
                  </a:lnTo>
                  <a:lnTo>
                    <a:pt x="1022311" y="697856"/>
                  </a:lnTo>
                  <a:lnTo>
                    <a:pt x="1027164" y="697573"/>
                  </a:lnTo>
                  <a:lnTo>
                    <a:pt x="1033338" y="695855"/>
                  </a:lnTo>
                  <a:lnTo>
                    <a:pt x="1036303" y="695288"/>
                  </a:lnTo>
                  <a:lnTo>
                    <a:pt x="1046991" y="675297"/>
                  </a:lnTo>
                  <a:lnTo>
                    <a:pt x="1047045" y="674567"/>
                  </a:lnTo>
                  <a:lnTo>
                    <a:pt x="1045876" y="668123"/>
                  </a:lnTo>
                  <a:lnTo>
                    <a:pt x="1043082" y="660062"/>
                  </a:lnTo>
                  <a:lnTo>
                    <a:pt x="1036416" y="653965"/>
                  </a:lnTo>
                  <a:lnTo>
                    <a:pt x="1028127" y="651926"/>
                  </a:lnTo>
                  <a:lnTo>
                    <a:pt x="1011049" y="647156"/>
                  </a:lnTo>
                  <a:lnTo>
                    <a:pt x="959395" y="633615"/>
                  </a:lnTo>
                  <a:lnTo>
                    <a:pt x="951182" y="6313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74164" y="4702490"/>
            <a:ext cx="3707765" cy="11690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34415" marR="5080" indent="-1022350">
              <a:lnSpc>
                <a:spcPct val="117300"/>
              </a:lnSpc>
              <a:spcBef>
                <a:spcPts val="90"/>
              </a:spcBef>
            </a:pPr>
            <a:r>
              <a:rPr sz="3200" dirty="0">
                <a:latin typeface="Verdana"/>
                <a:cs typeface="Verdana"/>
              </a:rPr>
              <a:t>Awareness</a:t>
            </a:r>
            <a:r>
              <a:rPr sz="3200" spc="-229" dirty="0">
                <a:latin typeface="Verdana"/>
                <a:cs typeface="Verdana"/>
              </a:rPr>
              <a:t> </a:t>
            </a:r>
            <a:r>
              <a:rPr sz="3200" spc="-10" dirty="0">
                <a:latin typeface="Verdana"/>
                <a:cs typeface="Verdana"/>
              </a:rPr>
              <a:t>raising projects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93457" y="673099"/>
            <a:ext cx="9449435" cy="1021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Not</a:t>
            </a:r>
            <a:r>
              <a:rPr spc="-105" dirty="0"/>
              <a:t> </a:t>
            </a:r>
            <a:r>
              <a:rPr dirty="0"/>
              <a:t>Eligible</a:t>
            </a:r>
            <a:r>
              <a:rPr spc="-100" dirty="0"/>
              <a:t> </a:t>
            </a:r>
            <a:r>
              <a:rPr spc="-10" dirty="0"/>
              <a:t>Projects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8305800" y="2895600"/>
            <a:ext cx="1704975" cy="1695450"/>
            <a:chOff x="8305800" y="2895600"/>
            <a:chExt cx="1704975" cy="1695450"/>
          </a:xfrm>
        </p:grpSpPr>
        <p:sp>
          <p:nvSpPr>
            <p:cNvPr id="15" name="object 15"/>
            <p:cNvSpPr/>
            <p:nvPr/>
          </p:nvSpPr>
          <p:spPr>
            <a:xfrm>
              <a:off x="8305800" y="2895600"/>
              <a:ext cx="1704975" cy="1695450"/>
            </a:xfrm>
            <a:custGeom>
              <a:avLst/>
              <a:gdLst/>
              <a:ahLst/>
              <a:cxnLst/>
              <a:rect l="l" t="t" r="r" b="b"/>
              <a:pathLst>
                <a:path w="1704975" h="1695450">
                  <a:moveTo>
                    <a:pt x="852551" y="0"/>
                  </a:moveTo>
                  <a:lnTo>
                    <a:pt x="804166" y="1341"/>
                  </a:lnTo>
                  <a:lnTo>
                    <a:pt x="756489" y="5319"/>
                  </a:lnTo>
                  <a:lnTo>
                    <a:pt x="709594" y="11861"/>
                  </a:lnTo>
                  <a:lnTo>
                    <a:pt x="663552" y="20895"/>
                  </a:lnTo>
                  <a:lnTo>
                    <a:pt x="618434" y="32351"/>
                  </a:lnTo>
                  <a:lnTo>
                    <a:pt x="574312" y="46157"/>
                  </a:lnTo>
                  <a:lnTo>
                    <a:pt x="531260" y="62240"/>
                  </a:lnTo>
                  <a:lnTo>
                    <a:pt x="489347" y="80531"/>
                  </a:lnTo>
                  <a:lnTo>
                    <a:pt x="448647" y="100957"/>
                  </a:lnTo>
                  <a:lnTo>
                    <a:pt x="409231" y="123446"/>
                  </a:lnTo>
                  <a:lnTo>
                    <a:pt x="371172" y="147928"/>
                  </a:lnTo>
                  <a:lnTo>
                    <a:pt x="334540" y="174330"/>
                  </a:lnTo>
                  <a:lnTo>
                    <a:pt x="299409" y="202581"/>
                  </a:lnTo>
                  <a:lnTo>
                    <a:pt x="265849" y="232610"/>
                  </a:lnTo>
                  <a:lnTo>
                    <a:pt x="233934" y="264345"/>
                  </a:lnTo>
                  <a:lnTo>
                    <a:pt x="203734" y="297714"/>
                  </a:lnTo>
                  <a:lnTo>
                    <a:pt x="175322" y="332647"/>
                  </a:lnTo>
                  <a:lnTo>
                    <a:pt x="148769" y="369071"/>
                  </a:lnTo>
                  <a:lnTo>
                    <a:pt x="124149" y="406915"/>
                  </a:lnTo>
                  <a:lnTo>
                    <a:pt x="101531" y="446108"/>
                  </a:lnTo>
                  <a:lnTo>
                    <a:pt x="80989" y="486578"/>
                  </a:lnTo>
                  <a:lnTo>
                    <a:pt x="62595" y="528253"/>
                  </a:lnTo>
                  <a:lnTo>
                    <a:pt x="46419" y="571062"/>
                  </a:lnTo>
                  <a:lnTo>
                    <a:pt x="32535" y="614933"/>
                  </a:lnTo>
                  <a:lnTo>
                    <a:pt x="21014" y="659796"/>
                  </a:lnTo>
                  <a:lnTo>
                    <a:pt x="11928" y="705578"/>
                  </a:lnTo>
                  <a:lnTo>
                    <a:pt x="5349" y="752207"/>
                  </a:lnTo>
                  <a:lnTo>
                    <a:pt x="1349" y="799614"/>
                  </a:lnTo>
                  <a:lnTo>
                    <a:pt x="0" y="847725"/>
                  </a:lnTo>
                  <a:lnTo>
                    <a:pt x="1349" y="895835"/>
                  </a:lnTo>
                  <a:lnTo>
                    <a:pt x="5349" y="943242"/>
                  </a:lnTo>
                  <a:lnTo>
                    <a:pt x="11928" y="989871"/>
                  </a:lnTo>
                  <a:lnTo>
                    <a:pt x="21014" y="1035653"/>
                  </a:lnTo>
                  <a:lnTo>
                    <a:pt x="32535" y="1080516"/>
                  </a:lnTo>
                  <a:lnTo>
                    <a:pt x="46419" y="1124387"/>
                  </a:lnTo>
                  <a:lnTo>
                    <a:pt x="62595" y="1167196"/>
                  </a:lnTo>
                  <a:lnTo>
                    <a:pt x="80989" y="1208871"/>
                  </a:lnTo>
                  <a:lnTo>
                    <a:pt x="101531" y="1249341"/>
                  </a:lnTo>
                  <a:lnTo>
                    <a:pt x="124149" y="1288534"/>
                  </a:lnTo>
                  <a:lnTo>
                    <a:pt x="148769" y="1326378"/>
                  </a:lnTo>
                  <a:lnTo>
                    <a:pt x="175322" y="1362802"/>
                  </a:lnTo>
                  <a:lnTo>
                    <a:pt x="203734" y="1397735"/>
                  </a:lnTo>
                  <a:lnTo>
                    <a:pt x="233934" y="1431104"/>
                  </a:lnTo>
                  <a:lnTo>
                    <a:pt x="265849" y="1462839"/>
                  </a:lnTo>
                  <a:lnTo>
                    <a:pt x="299409" y="1492868"/>
                  </a:lnTo>
                  <a:lnTo>
                    <a:pt x="334540" y="1521119"/>
                  </a:lnTo>
                  <a:lnTo>
                    <a:pt x="371172" y="1547521"/>
                  </a:lnTo>
                  <a:lnTo>
                    <a:pt x="409231" y="1572003"/>
                  </a:lnTo>
                  <a:lnTo>
                    <a:pt x="448647" y="1594492"/>
                  </a:lnTo>
                  <a:lnTo>
                    <a:pt x="489347" y="1614918"/>
                  </a:lnTo>
                  <a:lnTo>
                    <a:pt x="531260" y="1633209"/>
                  </a:lnTo>
                  <a:lnTo>
                    <a:pt x="574312" y="1649292"/>
                  </a:lnTo>
                  <a:lnTo>
                    <a:pt x="618434" y="1663098"/>
                  </a:lnTo>
                  <a:lnTo>
                    <a:pt x="663552" y="1674554"/>
                  </a:lnTo>
                  <a:lnTo>
                    <a:pt x="709594" y="1683588"/>
                  </a:lnTo>
                  <a:lnTo>
                    <a:pt x="756489" y="1690130"/>
                  </a:lnTo>
                  <a:lnTo>
                    <a:pt x="804166" y="1694108"/>
                  </a:lnTo>
                  <a:lnTo>
                    <a:pt x="852551" y="1695450"/>
                  </a:lnTo>
                  <a:lnTo>
                    <a:pt x="900923" y="1694108"/>
                  </a:lnTo>
                  <a:lnTo>
                    <a:pt x="948587" y="1690130"/>
                  </a:lnTo>
                  <a:lnTo>
                    <a:pt x="995471" y="1683588"/>
                  </a:lnTo>
                  <a:lnTo>
                    <a:pt x="1041504" y="1674554"/>
                  </a:lnTo>
                  <a:lnTo>
                    <a:pt x="1086612" y="1663098"/>
                  </a:lnTo>
                  <a:lnTo>
                    <a:pt x="1130725" y="1649292"/>
                  </a:lnTo>
                  <a:lnTo>
                    <a:pt x="1173770" y="1633209"/>
                  </a:lnTo>
                  <a:lnTo>
                    <a:pt x="1215675" y="1614918"/>
                  </a:lnTo>
                  <a:lnTo>
                    <a:pt x="1256369" y="1594492"/>
                  </a:lnTo>
                  <a:lnTo>
                    <a:pt x="1295778" y="1572003"/>
                  </a:lnTo>
                  <a:lnTo>
                    <a:pt x="1333833" y="1547521"/>
                  </a:lnTo>
                  <a:lnTo>
                    <a:pt x="1370459" y="1521119"/>
                  </a:lnTo>
                  <a:lnTo>
                    <a:pt x="1405587" y="1492868"/>
                  </a:lnTo>
                  <a:lnTo>
                    <a:pt x="1439142" y="1462839"/>
                  </a:lnTo>
                  <a:lnTo>
                    <a:pt x="1471055" y="1431104"/>
                  </a:lnTo>
                  <a:lnTo>
                    <a:pt x="1501252" y="1397735"/>
                  </a:lnTo>
                  <a:lnTo>
                    <a:pt x="1529661" y="1362802"/>
                  </a:lnTo>
                  <a:lnTo>
                    <a:pt x="1556212" y="1326378"/>
                  </a:lnTo>
                  <a:lnTo>
                    <a:pt x="1580831" y="1288534"/>
                  </a:lnTo>
                  <a:lnTo>
                    <a:pt x="1603447" y="1249341"/>
                  </a:lnTo>
                  <a:lnTo>
                    <a:pt x="1623987" y="1208871"/>
                  </a:lnTo>
                  <a:lnTo>
                    <a:pt x="1642381" y="1167196"/>
                  </a:lnTo>
                  <a:lnTo>
                    <a:pt x="1658556" y="1124387"/>
                  </a:lnTo>
                  <a:lnTo>
                    <a:pt x="1672440" y="1080516"/>
                  </a:lnTo>
                  <a:lnTo>
                    <a:pt x="1683960" y="1035653"/>
                  </a:lnTo>
                  <a:lnTo>
                    <a:pt x="1693046" y="989871"/>
                  </a:lnTo>
                  <a:lnTo>
                    <a:pt x="1699625" y="943242"/>
                  </a:lnTo>
                  <a:lnTo>
                    <a:pt x="1703625" y="895835"/>
                  </a:lnTo>
                  <a:lnTo>
                    <a:pt x="1704975" y="847725"/>
                  </a:lnTo>
                  <a:lnTo>
                    <a:pt x="1703625" y="799614"/>
                  </a:lnTo>
                  <a:lnTo>
                    <a:pt x="1699625" y="752207"/>
                  </a:lnTo>
                  <a:lnTo>
                    <a:pt x="1693046" y="705578"/>
                  </a:lnTo>
                  <a:lnTo>
                    <a:pt x="1683960" y="659796"/>
                  </a:lnTo>
                  <a:lnTo>
                    <a:pt x="1672440" y="614933"/>
                  </a:lnTo>
                  <a:lnTo>
                    <a:pt x="1658556" y="571062"/>
                  </a:lnTo>
                  <a:lnTo>
                    <a:pt x="1642381" y="528253"/>
                  </a:lnTo>
                  <a:lnTo>
                    <a:pt x="1623987" y="486578"/>
                  </a:lnTo>
                  <a:lnTo>
                    <a:pt x="1603447" y="446108"/>
                  </a:lnTo>
                  <a:lnTo>
                    <a:pt x="1580831" y="406915"/>
                  </a:lnTo>
                  <a:lnTo>
                    <a:pt x="1556212" y="369071"/>
                  </a:lnTo>
                  <a:lnTo>
                    <a:pt x="1529661" y="332647"/>
                  </a:lnTo>
                  <a:lnTo>
                    <a:pt x="1501252" y="297714"/>
                  </a:lnTo>
                  <a:lnTo>
                    <a:pt x="1471055" y="264345"/>
                  </a:lnTo>
                  <a:lnTo>
                    <a:pt x="1439142" y="232610"/>
                  </a:lnTo>
                  <a:lnTo>
                    <a:pt x="1405587" y="202581"/>
                  </a:lnTo>
                  <a:lnTo>
                    <a:pt x="1370459" y="174330"/>
                  </a:lnTo>
                  <a:lnTo>
                    <a:pt x="1333833" y="147928"/>
                  </a:lnTo>
                  <a:lnTo>
                    <a:pt x="1295778" y="123446"/>
                  </a:lnTo>
                  <a:lnTo>
                    <a:pt x="1256369" y="100957"/>
                  </a:lnTo>
                  <a:lnTo>
                    <a:pt x="1215675" y="80531"/>
                  </a:lnTo>
                  <a:lnTo>
                    <a:pt x="1173770" y="62240"/>
                  </a:lnTo>
                  <a:lnTo>
                    <a:pt x="1130725" y="46157"/>
                  </a:lnTo>
                  <a:lnTo>
                    <a:pt x="1086612" y="32351"/>
                  </a:lnTo>
                  <a:lnTo>
                    <a:pt x="1041504" y="20895"/>
                  </a:lnTo>
                  <a:lnTo>
                    <a:pt x="995471" y="11861"/>
                  </a:lnTo>
                  <a:lnTo>
                    <a:pt x="948587" y="5319"/>
                  </a:lnTo>
                  <a:lnTo>
                    <a:pt x="900923" y="1341"/>
                  </a:lnTo>
                  <a:lnTo>
                    <a:pt x="852551" y="0"/>
                  </a:lnTo>
                  <a:close/>
                </a:path>
              </a:pathLst>
            </a:custGeom>
            <a:solidFill>
              <a:srgbClr val="BA40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13922" y="3163358"/>
              <a:ext cx="1121410" cy="1037590"/>
            </a:xfrm>
            <a:custGeom>
              <a:avLst/>
              <a:gdLst/>
              <a:ahLst/>
              <a:cxnLst/>
              <a:rect l="l" t="t" r="r" b="b"/>
              <a:pathLst>
                <a:path w="1121409" h="1037589">
                  <a:moveTo>
                    <a:pt x="255170" y="689263"/>
                  </a:moveTo>
                  <a:lnTo>
                    <a:pt x="112868" y="689263"/>
                  </a:lnTo>
                  <a:lnTo>
                    <a:pt x="61569" y="701963"/>
                  </a:lnTo>
                  <a:lnTo>
                    <a:pt x="21782" y="737523"/>
                  </a:lnTo>
                  <a:lnTo>
                    <a:pt x="4383" y="814993"/>
                  </a:lnTo>
                  <a:lnTo>
                    <a:pt x="1074" y="872143"/>
                  </a:lnTo>
                  <a:lnTo>
                    <a:pt x="0" y="930563"/>
                  </a:lnTo>
                  <a:lnTo>
                    <a:pt x="137" y="980093"/>
                  </a:lnTo>
                  <a:lnTo>
                    <a:pt x="427" y="1008033"/>
                  </a:lnTo>
                  <a:lnTo>
                    <a:pt x="466" y="1011843"/>
                  </a:lnTo>
                  <a:lnTo>
                    <a:pt x="2521" y="1011843"/>
                  </a:lnTo>
                  <a:lnTo>
                    <a:pt x="2631" y="1020733"/>
                  </a:lnTo>
                  <a:lnTo>
                    <a:pt x="6000" y="1028353"/>
                  </a:lnTo>
                  <a:lnTo>
                    <a:pt x="12058" y="1034703"/>
                  </a:lnTo>
                  <a:lnTo>
                    <a:pt x="20235" y="1037243"/>
                  </a:lnTo>
                  <a:lnTo>
                    <a:pt x="1098789" y="1037244"/>
                  </a:lnTo>
                  <a:lnTo>
                    <a:pt x="1107575" y="1035974"/>
                  </a:lnTo>
                  <a:lnTo>
                    <a:pt x="1114757" y="1030894"/>
                  </a:lnTo>
                  <a:lnTo>
                    <a:pt x="1119603" y="1024544"/>
                  </a:lnTo>
                  <a:lnTo>
                    <a:pt x="1121381" y="1015654"/>
                  </a:lnTo>
                  <a:lnTo>
                    <a:pt x="1121402" y="1013114"/>
                  </a:lnTo>
                  <a:lnTo>
                    <a:pt x="1121051" y="1010574"/>
                  </a:lnTo>
                  <a:lnTo>
                    <a:pt x="1120351" y="1008034"/>
                  </a:lnTo>
                  <a:lnTo>
                    <a:pt x="1120372" y="991524"/>
                  </a:lnTo>
                  <a:lnTo>
                    <a:pt x="46835" y="991523"/>
                  </a:lnTo>
                  <a:lnTo>
                    <a:pt x="46835" y="806103"/>
                  </a:lnTo>
                  <a:lnTo>
                    <a:pt x="51295" y="779433"/>
                  </a:lnTo>
                  <a:lnTo>
                    <a:pt x="64981" y="757843"/>
                  </a:lnTo>
                  <a:lnTo>
                    <a:pt x="85807" y="742603"/>
                  </a:lnTo>
                  <a:lnTo>
                    <a:pt x="111685" y="736253"/>
                  </a:lnTo>
                  <a:lnTo>
                    <a:pt x="373519" y="736253"/>
                  </a:lnTo>
                  <a:lnTo>
                    <a:pt x="373522" y="712123"/>
                  </a:lnTo>
                  <a:lnTo>
                    <a:pt x="326881" y="712123"/>
                  </a:lnTo>
                  <a:lnTo>
                    <a:pt x="324615" y="710853"/>
                  </a:lnTo>
                  <a:lnTo>
                    <a:pt x="323565" y="709583"/>
                  </a:lnTo>
                  <a:lnTo>
                    <a:pt x="322618" y="709583"/>
                  </a:lnTo>
                  <a:lnTo>
                    <a:pt x="307051" y="700693"/>
                  </a:lnTo>
                  <a:lnTo>
                    <a:pt x="290423" y="694343"/>
                  </a:lnTo>
                  <a:lnTo>
                    <a:pt x="273030" y="690533"/>
                  </a:lnTo>
                  <a:lnTo>
                    <a:pt x="255170" y="689263"/>
                  </a:lnTo>
                  <a:close/>
                </a:path>
                <a:path w="1121409" h="1037589">
                  <a:moveTo>
                    <a:pt x="373519" y="736253"/>
                  </a:moveTo>
                  <a:lnTo>
                    <a:pt x="259104" y="736253"/>
                  </a:lnTo>
                  <a:lnTo>
                    <a:pt x="285317" y="742603"/>
                  </a:lnTo>
                  <a:lnTo>
                    <a:pt x="306781" y="756573"/>
                  </a:lnTo>
                  <a:lnTo>
                    <a:pt x="321324" y="778163"/>
                  </a:lnTo>
                  <a:lnTo>
                    <a:pt x="326778" y="803563"/>
                  </a:lnTo>
                  <a:lnTo>
                    <a:pt x="326778" y="991523"/>
                  </a:lnTo>
                  <a:lnTo>
                    <a:pt x="373487" y="991523"/>
                  </a:lnTo>
                  <a:lnTo>
                    <a:pt x="373519" y="736253"/>
                  </a:lnTo>
                  <a:close/>
                </a:path>
                <a:path w="1121409" h="1037589">
                  <a:moveTo>
                    <a:pt x="755329" y="572424"/>
                  </a:moveTo>
                  <a:lnTo>
                    <a:pt x="657435" y="572424"/>
                  </a:lnTo>
                  <a:lnTo>
                    <a:pt x="673736" y="574964"/>
                  </a:lnTo>
                  <a:lnTo>
                    <a:pt x="703556" y="586394"/>
                  </a:lnTo>
                  <a:lnTo>
                    <a:pt x="726836" y="607984"/>
                  </a:lnTo>
                  <a:lnTo>
                    <a:pt x="741803" y="635924"/>
                  </a:lnTo>
                  <a:lnTo>
                    <a:pt x="746682" y="667674"/>
                  </a:lnTo>
                  <a:lnTo>
                    <a:pt x="746703" y="991524"/>
                  </a:lnTo>
                  <a:lnTo>
                    <a:pt x="793597" y="991524"/>
                  </a:lnTo>
                  <a:lnTo>
                    <a:pt x="793597" y="806104"/>
                  </a:lnTo>
                  <a:lnTo>
                    <a:pt x="811882" y="757844"/>
                  </a:lnTo>
                  <a:lnTo>
                    <a:pt x="858882" y="736254"/>
                  </a:lnTo>
                  <a:lnTo>
                    <a:pt x="1095890" y="736254"/>
                  </a:lnTo>
                  <a:lnTo>
                    <a:pt x="1089444" y="726094"/>
                  </a:lnTo>
                  <a:lnTo>
                    <a:pt x="1069860" y="712124"/>
                  </a:lnTo>
                  <a:lnTo>
                    <a:pt x="793679" y="712124"/>
                  </a:lnTo>
                  <a:lnTo>
                    <a:pt x="793679" y="665134"/>
                  </a:lnTo>
                  <a:lnTo>
                    <a:pt x="786347" y="621954"/>
                  </a:lnTo>
                  <a:lnTo>
                    <a:pt x="766574" y="583854"/>
                  </a:lnTo>
                  <a:lnTo>
                    <a:pt x="755329" y="572424"/>
                  </a:lnTo>
                  <a:close/>
                </a:path>
                <a:path w="1121409" h="1037589">
                  <a:moveTo>
                    <a:pt x="1095890" y="736254"/>
                  </a:moveTo>
                  <a:lnTo>
                    <a:pt x="1005577" y="736254"/>
                  </a:lnTo>
                  <a:lnTo>
                    <a:pt x="1031722" y="741334"/>
                  </a:lnTo>
                  <a:lnTo>
                    <a:pt x="1053220" y="755304"/>
                  </a:lnTo>
                  <a:lnTo>
                    <a:pt x="1067887" y="776894"/>
                  </a:lnTo>
                  <a:lnTo>
                    <a:pt x="1073540" y="803564"/>
                  </a:lnTo>
                  <a:lnTo>
                    <a:pt x="1073519" y="991524"/>
                  </a:lnTo>
                  <a:lnTo>
                    <a:pt x="1120372" y="991524"/>
                  </a:lnTo>
                  <a:lnTo>
                    <a:pt x="1120372" y="808644"/>
                  </a:lnTo>
                  <a:lnTo>
                    <a:pt x="1112810" y="762924"/>
                  </a:lnTo>
                  <a:lnTo>
                    <a:pt x="1095890" y="736254"/>
                  </a:lnTo>
                  <a:close/>
                </a:path>
                <a:path w="1121409" h="1037589">
                  <a:moveTo>
                    <a:pt x="654871" y="525434"/>
                  </a:moveTo>
                  <a:lnTo>
                    <a:pt x="464885" y="525433"/>
                  </a:lnTo>
                  <a:lnTo>
                    <a:pt x="417809" y="534323"/>
                  </a:lnTo>
                  <a:lnTo>
                    <a:pt x="377515" y="557183"/>
                  </a:lnTo>
                  <a:lnTo>
                    <a:pt x="347219" y="594013"/>
                  </a:lnTo>
                  <a:lnTo>
                    <a:pt x="330135" y="638463"/>
                  </a:lnTo>
                  <a:lnTo>
                    <a:pt x="326909" y="687993"/>
                  </a:lnTo>
                  <a:lnTo>
                    <a:pt x="326881" y="712123"/>
                  </a:lnTo>
                  <a:lnTo>
                    <a:pt x="373522" y="712123"/>
                  </a:lnTo>
                  <a:lnTo>
                    <a:pt x="373528" y="667673"/>
                  </a:lnTo>
                  <a:lnTo>
                    <a:pt x="380417" y="630843"/>
                  </a:lnTo>
                  <a:lnTo>
                    <a:pt x="400033" y="600363"/>
                  </a:lnTo>
                  <a:lnTo>
                    <a:pt x="429411" y="580043"/>
                  </a:lnTo>
                  <a:lnTo>
                    <a:pt x="465586" y="572423"/>
                  </a:lnTo>
                  <a:lnTo>
                    <a:pt x="755329" y="572424"/>
                  </a:lnTo>
                  <a:lnTo>
                    <a:pt x="736588" y="553374"/>
                  </a:lnTo>
                  <a:lnTo>
                    <a:pt x="698611" y="533054"/>
                  </a:lnTo>
                  <a:lnTo>
                    <a:pt x="654871" y="525434"/>
                  </a:lnTo>
                  <a:close/>
                </a:path>
                <a:path w="1121409" h="1037589">
                  <a:moveTo>
                    <a:pt x="1009552" y="689264"/>
                  </a:moveTo>
                  <a:lnTo>
                    <a:pt x="858779" y="689264"/>
                  </a:lnTo>
                  <a:lnTo>
                    <a:pt x="851550" y="690534"/>
                  </a:lnTo>
                  <a:lnTo>
                    <a:pt x="836061" y="693074"/>
                  </a:lnTo>
                  <a:lnTo>
                    <a:pt x="821116" y="696884"/>
                  </a:lnTo>
                  <a:lnTo>
                    <a:pt x="806921" y="703234"/>
                  </a:lnTo>
                  <a:lnTo>
                    <a:pt x="793679" y="712124"/>
                  </a:lnTo>
                  <a:lnTo>
                    <a:pt x="1069860" y="712124"/>
                  </a:lnTo>
                  <a:lnTo>
                    <a:pt x="1053836" y="700694"/>
                  </a:lnTo>
                  <a:lnTo>
                    <a:pt x="1009552" y="689264"/>
                  </a:lnTo>
                  <a:close/>
                </a:path>
                <a:path w="1121409" h="1037589">
                  <a:moveTo>
                    <a:pt x="186849" y="407323"/>
                  </a:moveTo>
                  <a:lnTo>
                    <a:pt x="141433" y="417483"/>
                  </a:lnTo>
                  <a:lnTo>
                    <a:pt x="104369" y="442883"/>
                  </a:lnTo>
                  <a:lnTo>
                    <a:pt x="79407" y="479713"/>
                  </a:lnTo>
                  <a:lnTo>
                    <a:pt x="70298" y="525433"/>
                  </a:lnTo>
                  <a:lnTo>
                    <a:pt x="79736" y="571153"/>
                  </a:lnTo>
                  <a:lnTo>
                    <a:pt x="104836" y="607983"/>
                  </a:lnTo>
                  <a:lnTo>
                    <a:pt x="141883" y="633383"/>
                  </a:lnTo>
                  <a:lnTo>
                    <a:pt x="187163" y="642273"/>
                  </a:lnTo>
                  <a:lnTo>
                    <a:pt x="232581" y="633383"/>
                  </a:lnTo>
                  <a:lnTo>
                    <a:pt x="269643" y="607983"/>
                  </a:lnTo>
                  <a:lnTo>
                    <a:pt x="278249" y="595283"/>
                  </a:lnTo>
                  <a:lnTo>
                    <a:pt x="185919" y="595283"/>
                  </a:lnTo>
                  <a:lnTo>
                    <a:pt x="158803" y="590203"/>
                  </a:lnTo>
                  <a:lnTo>
                    <a:pt x="136772" y="574963"/>
                  </a:lnTo>
                  <a:lnTo>
                    <a:pt x="122044" y="552103"/>
                  </a:lnTo>
                  <a:lnTo>
                    <a:pt x="116836" y="524163"/>
                  </a:lnTo>
                  <a:lnTo>
                    <a:pt x="122433" y="497493"/>
                  </a:lnTo>
                  <a:lnTo>
                    <a:pt x="137438" y="474633"/>
                  </a:lnTo>
                  <a:lnTo>
                    <a:pt x="159605" y="460663"/>
                  </a:lnTo>
                  <a:lnTo>
                    <a:pt x="186687" y="455583"/>
                  </a:lnTo>
                  <a:lnTo>
                    <a:pt x="278608" y="455583"/>
                  </a:lnTo>
                  <a:lnTo>
                    <a:pt x="269418" y="441613"/>
                  </a:lnTo>
                  <a:lnTo>
                    <a:pt x="232287" y="417483"/>
                  </a:lnTo>
                  <a:lnTo>
                    <a:pt x="186849" y="407323"/>
                  </a:lnTo>
                  <a:close/>
                </a:path>
                <a:path w="1121409" h="1037589">
                  <a:moveTo>
                    <a:pt x="934525" y="407324"/>
                  </a:moveTo>
                  <a:lnTo>
                    <a:pt x="888829" y="417484"/>
                  </a:lnTo>
                  <a:lnTo>
                    <a:pt x="851709" y="441614"/>
                  </a:lnTo>
                  <a:lnTo>
                    <a:pt x="826491" y="478444"/>
                  </a:lnTo>
                  <a:lnTo>
                    <a:pt x="816889" y="524164"/>
                  </a:lnTo>
                  <a:lnTo>
                    <a:pt x="825716" y="569884"/>
                  </a:lnTo>
                  <a:lnTo>
                    <a:pt x="850453" y="607984"/>
                  </a:lnTo>
                  <a:lnTo>
                    <a:pt x="887369" y="633384"/>
                  </a:lnTo>
                  <a:lnTo>
                    <a:pt x="932734" y="642274"/>
                  </a:lnTo>
                  <a:lnTo>
                    <a:pt x="978248" y="633384"/>
                  </a:lnTo>
                  <a:lnTo>
                    <a:pt x="1015547" y="609254"/>
                  </a:lnTo>
                  <a:lnTo>
                    <a:pt x="1025145" y="595284"/>
                  </a:lnTo>
                  <a:lnTo>
                    <a:pt x="933867" y="595284"/>
                  </a:lnTo>
                  <a:lnTo>
                    <a:pt x="906645" y="590204"/>
                  </a:lnTo>
                  <a:lnTo>
                    <a:pt x="884375" y="574964"/>
                  </a:lnTo>
                  <a:lnTo>
                    <a:pt x="869315" y="553374"/>
                  </a:lnTo>
                  <a:lnTo>
                    <a:pt x="863701" y="525434"/>
                  </a:lnTo>
                  <a:lnTo>
                    <a:pt x="869030" y="498764"/>
                  </a:lnTo>
                  <a:lnTo>
                    <a:pt x="883814" y="475904"/>
                  </a:lnTo>
                  <a:lnTo>
                    <a:pt x="905830" y="460664"/>
                  </a:lnTo>
                  <a:lnTo>
                    <a:pt x="932857" y="455584"/>
                  </a:lnTo>
                  <a:lnTo>
                    <a:pt x="1025058" y="455584"/>
                  </a:lnTo>
                  <a:lnTo>
                    <a:pt x="1016814" y="442884"/>
                  </a:lnTo>
                  <a:lnTo>
                    <a:pt x="979899" y="417484"/>
                  </a:lnTo>
                  <a:lnTo>
                    <a:pt x="934525" y="407324"/>
                  </a:lnTo>
                  <a:close/>
                </a:path>
                <a:path w="1121409" h="1037589">
                  <a:moveTo>
                    <a:pt x="278608" y="455583"/>
                  </a:moveTo>
                  <a:lnTo>
                    <a:pt x="187533" y="455583"/>
                  </a:lnTo>
                  <a:lnTo>
                    <a:pt x="214674" y="460663"/>
                  </a:lnTo>
                  <a:lnTo>
                    <a:pt x="236717" y="475903"/>
                  </a:lnTo>
                  <a:lnTo>
                    <a:pt x="251437" y="498763"/>
                  </a:lnTo>
                  <a:lnTo>
                    <a:pt x="256612" y="526703"/>
                  </a:lnTo>
                  <a:lnTo>
                    <a:pt x="250804" y="553373"/>
                  </a:lnTo>
                  <a:lnTo>
                    <a:pt x="235573" y="576233"/>
                  </a:lnTo>
                  <a:lnTo>
                    <a:pt x="213188" y="590203"/>
                  </a:lnTo>
                  <a:lnTo>
                    <a:pt x="185919" y="595283"/>
                  </a:lnTo>
                  <a:lnTo>
                    <a:pt x="278249" y="595283"/>
                  </a:lnTo>
                  <a:lnTo>
                    <a:pt x="294601" y="571153"/>
                  </a:lnTo>
                  <a:lnTo>
                    <a:pt x="303712" y="525433"/>
                  </a:lnTo>
                  <a:lnTo>
                    <a:pt x="294480" y="479713"/>
                  </a:lnTo>
                  <a:lnTo>
                    <a:pt x="278608" y="455583"/>
                  </a:lnTo>
                  <a:close/>
                </a:path>
                <a:path w="1121409" h="1037589">
                  <a:moveTo>
                    <a:pt x="1025058" y="455584"/>
                  </a:moveTo>
                  <a:lnTo>
                    <a:pt x="933352" y="455584"/>
                  </a:lnTo>
                  <a:lnTo>
                    <a:pt x="960574" y="460664"/>
                  </a:lnTo>
                  <a:lnTo>
                    <a:pt x="982843" y="475904"/>
                  </a:lnTo>
                  <a:lnTo>
                    <a:pt x="997903" y="497494"/>
                  </a:lnTo>
                  <a:lnTo>
                    <a:pt x="1003497" y="525434"/>
                  </a:lnTo>
                  <a:lnTo>
                    <a:pt x="998105" y="552104"/>
                  </a:lnTo>
                  <a:lnTo>
                    <a:pt x="983209" y="574964"/>
                  </a:lnTo>
                  <a:lnTo>
                    <a:pt x="961049" y="590204"/>
                  </a:lnTo>
                  <a:lnTo>
                    <a:pt x="933867" y="595284"/>
                  </a:lnTo>
                  <a:lnTo>
                    <a:pt x="1025145" y="595284"/>
                  </a:lnTo>
                  <a:lnTo>
                    <a:pt x="1040849" y="572424"/>
                  </a:lnTo>
                  <a:lnTo>
                    <a:pt x="1050370" y="526704"/>
                  </a:lnTo>
                  <a:lnTo>
                    <a:pt x="1041546" y="480984"/>
                  </a:lnTo>
                  <a:lnTo>
                    <a:pt x="1025058" y="455584"/>
                  </a:lnTo>
                  <a:close/>
                </a:path>
                <a:path w="1121409" h="1037589">
                  <a:moveTo>
                    <a:pt x="562421" y="196504"/>
                  </a:moveTo>
                  <a:lnTo>
                    <a:pt x="518065" y="202854"/>
                  </a:lnTo>
                  <a:lnTo>
                    <a:pt x="479330" y="221903"/>
                  </a:lnTo>
                  <a:lnTo>
                    <a:pt x="448558" y="252383"/>
                  </a:lnTo>
                  <a:lnTo>
                    <a:pt x="428086" y="290483"/>
                  </a:lnTo>
                  <a:lnTo>
                    <a:pt x="420257" y="334933"/>
                  </a:lnTo>
                  <a:lnTo>
                    <a:pt x="420236" y="337473"/>
                  </a:lnTo>
                  <a:lnTo>
                    <a:pt x="427533" y="380653"/>
                  </a:lnTo>
                  <a:lnTo>
                    <a:pt x="447119" y="418753"/>
                  </a:lnTo>
                  <a:lnTo>
                    <a:pt x="476837" y="449233"/>
                  </a:lnTo>
                  <a:lnTo>
                    <a:pt x="514528" y="469554"/>
                  </a:lnTo>
                  <a:lnTo>
                    <a:pt x="558035" y="478444"/>
                  </a:lnTo>
                  <a:lnTo>
                    <a:pt x="602391" y="472094"/>
                  </a:lnTo>
                  <a:lnTo>
                    <a:pt x="641126" y="451774"/>
                  </a:lnTo>
                  <a:lnTo>
                    <a:pt x="662533" y="431454"/>
                  </a:lnTo>
                  <a:lnTo>
                    <a:pt x="558282" y="431454"/>
                  </a:lnTo>
                  <a:lnTo>
                    <a:pt x="522687" y="423834"/>
                  </a:lnTo>
                  <a:lnTo>
                    <a:pt x="493751" y="403513"/>
                  </a:lnTo>
                  <a:lnTo>
                    <a:pt x="474303" y="373033"/>
                  </a:lnTo>
                  <a:lnTo>
                    <a:pt x="467171" y="337473"/>
                  </a:lnTo>
                  <a:lnTo>
                    <a:pt x="474438" y="300643"/>
                  </a:lnTo>
                  <a:lnTo>
                    <a:pt x="494366" y="271433"/>
                  </a:lnTo>
                  <a:lnTo>
                    <a:pt x="523964" y="251114"/>
                  </a:lnTo>
                  <a:lnTo>
                    <a:pt x="560238" y="243494"/>
                  </a:lnTo>
                  <a:lnTo>
                    <a:pt x="662563" y="243494"/>
                  </a:lnTo>
                  <a:lnTo>
                    <a:pt x="644668" y="224444"/>
                  </a:lnTo>
                  <a:lnTo>
                    <a:pt x="606555" y="204124"/>
                  </a:lnTo>
                  <a:lnTo>
                    <a:pt x="562421" y="196504"/>
                  </a:lnTo>
                  <a:close/>
                </a:path>
                <a:path w="1121409" h="1037589">
                  <a:moveTo>
                    <a:pt x="662563" y="243494"/>
                  </a:moveTo>
                  <a:lnTo>
                    <a:pt x="562669" y="243494"/>
                  </a:lnTo>
                  <a:lnTo>
                    <a:pt x="598811" y="251114"/>
                  </a:lnTo>
                  <a:lnTo>
                    <a:pt x="627992" y="272704"/>
                  </a:lnTo>
                  <a:lnTo>
                    <a:pt x="647285" y="303184"/>
                  </a:lnTo>
                  <a:lnTo>
                    <a:pt x="653759" y="340014"/>
                  </a:lnTo>
                  <a:lnTo>
                    <a:pt x="645574" y="375574"/>
                  </a:lnTo>
                  <a:lnTo>
                    <a:pt x="624888" y="404784"/>
                  </a:lnTo>
                  <a:lnTo>
                    <a:pt x="594768" y="425104"/>
                  </a:lnTo>
                  <a:lnTo>
                    <a:pt x="558282" y="431454"/>
                  </a:lnTo>
                  <a:lnTo>
                    <a:pt x="662533" y="431454"/>
                  </a:lnTo>
                  <a:lnTo>
                    <a:pt x="671899" y="422564"/>
                  </a:lnTo>
                  <a:lnTo>
                    <a:pt x="692370" y="384464"/>
                  </a:lnTo>
                  <a:lnTo>
                    <a:pt x="700200" y="340014"/>
                  </a:lnTo>
                  <a:lnTo>
                    <a:pt x="693759" y="295564"/>
                  </a:lnTo>
                  <a:lnTo>
                    <a:pt x="674493" y="256194"/>
                  </a:lnTo>
                  <a:lnTo>
                    <a:pt x="662563" y="243494"/>
                  </a:lnTo>
                  <a:close/>
                </a:path>
                <a:path w="1121409" h="1037589">
                  <a:moveTo>
                    <a:pt x="335386" y="282863"/>
                  </a:moveTo>
                  <a:lnTo>
                    <a:pt x="263346" y="282863"/>
                  </a:lnTo>
                  <a:lnTo>
                    <a:pt x="241289" y="306993"/>
                  </a:lnTo>
                  <a:lnTo>
                    <a:pt x="241310" y="308263"/>
                  </a:lnTo>
                  <a:lnTo>
                    <a:pt x="335160" y="329853"/>
                  </a:lnTo>
                  <a:lnTo>
                    <a:pt x="344210" y="327313"/>
                  </a:lnTo>
                  <a:lnTo>
                    <a:pt x="351615" y="323503"/>
                  </a:lnTo>
                  <a:lnTo>
                    <a:pt x="356626" y="315883"/>
                  </a:lnTo>
                  <a:lnTo>
                    <a:pt x="358493" y="306993"/>
                  </a:lnTo>
                  <a:lnTo>
                    <a:pt x="356713" y="296833"/>
                  </a:lnTo>
                  <a:lnTo>
                    <a:pt x="351774" y="290483"/>
                  </a:lnTo>
                  <a:lnTo>
                    <a:pt x="344418" y="285403"/>
                  </a:lnTo>
                  <a:lnTo>
                    <a:pt x="335386" y="282863"/>
                  </a:lnTo>
                  <a:close/>
                </a:path>
                <a:path w="1121409" h="1037589">
                  <a:moveTo>
                    <a:pt x="854886" y="282864"/>
                  </a:moveTo>
                  <a:lnTo>
                    <a:pt x="785461" y="282864"/>
                  </a:lnTo>
                  <a:lnTo>
                    <a:pt x="761922" y="305724"/>
                  </a:lnTo>
                  <a:lnTo>
                    <a:pt x="763792" y="315884"/>
                  </a:lnTo>
                  <a:lnTo>
                    <a:pt x="768839" y="323504"/>
                  </a:lnTo>
                  <a:lnTo>
                    <a:pt x="776307" y="327314"/>
                  </a:lnTo>
                  <a:lnTo>
                    <a:pt x="785441" y="329854"/>
                  </a:lnTo>
                  <a:lnTo>
                    <a:pt x="857048" y="329854"/>
                  </a:lnTo>
                  <a:lnTo>
                    <a:pt x="866016" y="327314"/>
                  </a:lnTo>
                  <a:lnTo>
                    <a:pt x="873171" y="322234"/>
                  </a:lnTo>
                  <a:lnTo>
                    <a:pt x="877805" y="314614"/>
                  </a:lnTo>
                  <a:lnTo>
                    <a:pt x="879208" y="305724"/>
                  </a:lnTo>
                  <a:lnTo>
                    <a:pt x="876960" y="296834"/>
                  </a:lnTo>
                  <a:lnTo>
                    <a:pt x="871635" y="289214"/>
                  </a:lnTo>
                  <a:lnTo>
                    <a:pt x="864015" y="284134"/>
                  </a:lnTo>
                  <a:lnTo>
                    <a:pt x="854886" y="282864"/>
                  </a:lnTo>
                  <a:close/>
                </a:path>
                <a:path w="1121409" h="1037589">
                  <a:moveTo>
                    <a:pt x="346046" y="82612"/>
                  </a:moveTo>
                  <a:lnTo>
                    <a:pt x="337659" y="84406"/>
                  </a:lnTo>
                  <a:lnTo>
                    <a:pt x="330320" y="89424"/>
                  </a:lnTo>
                  <a:lnTo>
                    <a:pt x="325147" y="96481"/>
                  </a:lnTo>
                  <a:lnTo>
                    <a:pt x="323073" y="104694"/>
                  </a:lnTo>
                  <a:lnTo>
                    <a:pt x="324154" y="113097"/>
                  </a:lnTo>
                  <a:lnTo>
                    <a:pt x="354881" y="147992"/>
                  </a:lnTo>
                  <a:lnTo>
                    <a:pt x="387318" y="178373"/>
                  </a:lnTo>
                  <a:lnTo>
                    <a:pt x="393491" y="180197"/>
                  </a:lnTo>
                  <a:lnTo>
                    <a:pt x="399923" y="180031"/>
                  </a:lnTo>
                  <a:lnTo>
                    <a:pt x="421204" y="155923"/>
                  </a:lnTo>
                  <a:lnTo>
                    <a:pt x="419495" y="150720"/>
                  </a:lnTo>
                  <a:lnTo>
                    <a:pt x="388229" y="114794"/>
                  </a:lnTo>
                  <a:lnTo>
                    <a:pt x="354499" y="84064"/>
                  </a:lnTo>
                  <a:lnTo>
                    <a:pt x="346046" y="82612"/>
                  </a:lnTo>
                  <a:close/>
                </a:path>
                <a:path w="1121409" h="1037589">
                  <a:moveTo>
                    <a:pt x="560279" y="0"/>
                  </a:moveTo>
                  <a:lnTo>
                    <a:pt x="551255" y="1833"/>
                  </a:lnTo>
                  <a:lnTo>
                    <a:pt x="543891" y="6832"/>
                  </a:lnTo>
                  <a:lnTo>
                    <a:pt x="538929" y="14245"/>
                  </a:lnTo>
                  <a:lnTo>
                    <a:pt x="537110" y="23320"/>
                  </a:lnTo>
                  <a:lnTo>
                    <a:pt x="537111" y="94524"/>
                  </a:lnTo>
                  <a:lnTo>
                    <a:pt x="538694" y="102988"/>
                  </a:lnTo>
                  <a:lnTo>
                    <a:pt x="543572" y="110490"/>
                  </a:lnTo>
                  <a:lnTo>
                    <a:pt x="550883" y="115607"/>
                  </a:lnTo>
                  <a:lnTo>
                    <a:pt x="559888" y="117575"/>
                  </a:lnTo>
                  <a:lnTo>
                    <a:pt x="568956" y="115856"/>
                  </a:lnTo>
                  <a:lnTo>
                    <a:pt x="576410" y="110946"/>
                  </a:lnTo>
                  <a:lnTo>
                    <a:pt x="581493" y="103588"/>
                  </a:lnTo>
                  <a:lnTo>
                    <a:pt x="583448" y="94524"/>
                  </a:lnTo>
                  <a:lnTo>
                    <a:pt x="583587" y="76723"/>
                  </a:lnTo>
                  <a:lnTo>
                    <a:pt x="583587" y="41121"/>
                  </a:lnTo>
                  <a:lnTo>
                    <a:pt x="569295" y="1833"/>
                  </a:lnTo>
                  <a:lnTo>
                    <a:pt x="560279" y="0"/>
                  </a:lnTo>
                  <a:close/>
                </a:path>
                <a:path w="1121409" h="1037589">
                  <a:moveTo>
                    <a:pt x="773972" y="82468"/>
                  </a:moveTo>
                  <a:lnTo>
                    <a:pt x="765272" y="84263"/>
                  </a:lnTo>
                  <a:lnTo>
                    <a:pt x="757659" y="89466"/>
                  </a:lnTo>
                  <a:lnTo>
                    <a:pt x="752716" y="94109"/>
                  </a:lnTo>
                  <a:lnTo>
                    <a:pt x="748000" y="99022"/>
                  </a:lnTo>
                  <a:lnTo>
                    <a:pt x="716097" y="131128"/>
                  </a:lnTo>
                  <a:lnTo>
                    <a:pt x="707160" y="140335"/>
                  </a:lnTo>
                  <a:lnTo>
                    <a:pt x="702889" y="146033"/>
                  </a:lnTo>
                  <a:lnTo>
                    <a:pt x="700671" y="152635"/>
                  </a:lnTo>
                  <a:lnTo>
                    <a:pt x="700595" y="159606"/>
                  </a:lnTo>
                  <a:lnTo>
                    <a:pt x="702753" y="166412"/>
                  </a:lnTo>
                  <a:lnTo>
                    <a:pt x="706965" y="172645"/>
                  </a:lnTo>
                  <a:lnTo>
                    <a:pt x="712739" y="177171"/>
                  </a:lnTo>
                  <a:lnTo>
                    <a:pt x="719606" y="179722"/>
                  </a:lnTo>
                  <a:lnTo>
                    <a:pt x="727096" y="180031"/>
                  </a:lnTo>
                  <a:lnTo>
                    <a:pt x="731606" y="178539"/>
                  </a:lnTo>
                  <a:lnTo>
                    <a:pt x="765446" y="148000"/>
                  </a:lnTo>
                  <a:lnTo>
                    <a:pt x="795768" y="114347"/>
                  </a:lnTo>
                  <a:lnTo>
                    <a:pt x="797378" y="105554"/>
                  </a:lnTo>
                  <a:lnTo>
                    <a:pt x="795594" y="96797"/>
                  </a:lnTo>
                  <a:lnTo>
                    <a:pt x="790425" y="89134"/>
                  </a:lnTo>
                  <a:lnTo>
                    <a:pt x="782707" y="84088"/>
                  </a:lnTo>
                  <a:lnTo>
                    <a:pt x="773972" y="824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678801" y="4756659"/>
            <a:ext cx="2967355" cy="1170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1910">
              <a:lnSpc>
                <a:spcPct val="117300"/>
              </a:lnSpc>
              <a:spcBef>
                <a:spcPts val="95"/>
              </a:spcBef>
            </a:pPr>
            <a:r>
              <a:rPr sz="3200" dirty="0">
                <a:latin typeface="Verdana"/>
                <a:cs typeface="Verdana"/>
              </a:rPr>
              <a:t>General</a:t>
            </a:r>
            <a:r>
              <a:rPr sz="3200" spc="-160" dirty="0">
                <a:latin typeface="Verdana"/>
                <a:cs typeface="Verdana"/>
              </a:rPr>
              <a:t> </a:t>
            </a:r>
            <a:r>
              <a:rPr sz="3200" spc="-10" dirty="0">
                <a:latin typeface="Verdana"/>
                <a:cs typeface="Verdana"/>
              </a:rPr>
              <a:t>social empowerment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3992225" y="2895600"/>
            <a:ext cx="1695450" cy="1695450"/>
            <a:chOff x="13992225" y="2895600"/>
            <a:chExt cx="1695450" cy="1695450"/>
          </a:xfrm>
        </p:grpSpPr>
        <p:sp>
          <p:nvSpPr>
            <p:cNvPr id="19" name="object 19"/>
            <p:cNvSpPr/>
            <p:nvPr/>
          </p:nvSpPr>
          <p:spPr>
            <a:xfrm>
              <a:off x="13992225" y="2895600"/>
              <a:ext cx="1695450" cy="1695450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847725" y="0"/>
                  </a:moveTo>
                  <a:lnTo>
                    <a:pt x="799614" y="1341"/>
                  </a:lnTo>
                  <a:lnTo>
                    <a:pt x="752207" y="5319"/>
                  </a:lnTo>
                  <a:lnTo>
                    <a:pt x="705578" y="11861"/>
                  </a:lnTo>
                  <a:lnTo>
                    <a:pt x="659796" y="20895"/>
                  </a:lnTo>
                  <a:lnTo>
                    <a:pt x="614933" y="32351"/>
                  </a:lnTo>
                  <a:lnTo>
                    <a:pt x="571062" y="46157"/>
                  </a:lnTo>
                  <a:lnTo>
                    <a:pt x="528253" y="62240"/>
                  </a:lnTo>
                  <a:lnTo>
                    <a:pt x="486578" y="80531"/>
                  </a:lnTo>
                  <a:lnTo>
                    <a:pt x="446108" y="100957"/>
                  </a:lnTo>
                  <a:lnTo>
                    <a:pt x="406915" y="123446"/>
                  </a:lnTo>
                  <a:lnTo>
                    <a:pt x="369071" y="147928"/>
                  </a:lnTo>
                  <a:lnTo>
                    <a:pt x="332647" y="174330"/>
                  </a:lnTo>
                  <a:lnTo>
                    <a:pt x="297714" y="202581"/>
                  </a:lnTo>
                  <a:lnTo>
                    <a:pt x="264345" y="232610"/>
                  </a:lnTo>
                  <a:lnTo>
                    <a:pt x="232610" y="264345"/>
                  </a:lnTo>
                  <a:lnTo>
                    <a:pt x="202581" y="297714"/>
                  </a:lnTo>
                  <a:lnTo>
                    <a:pt x="174330" y="332647"/>
                  </a:lnTo>
                  <a:lnTo>
                    <a:pt x="147928" y="369071"/>
                  </a:lnTo>
                  <a:lnTo>
                    <a:pt x="123446" y="406915"/>
                  </a:lnTo>
                  <a:lnTo>
                    <a:pt x="100957" y="446108"/>
                  </a:lnTo>
                  <a:lnTo>
                    <a:pt x="80531" y="486578"/>
                  </a:lnTo>
                  <a:lnTo>
                    <a:pt x="62240" y="528253"/>
                  </a:lnTo>
                  <a:lnTo>
                    <a:pt x="46157" y="571062"/>
                  </a:lnTo>
                  <a:lnTo>
                    <a:pt x="32351" y="614933"/>
                  </a:lnTo>
                  <a:lnTo>
                    <a:pt x="20895" y="659796"/>
                  </a:lnTo>
                  <a:lnTo>
                    <a:pt x="11861" y="705578"/>
                  </a:lnTo>
                  <a:lnTo>
                    <a:pt x="5319" y="752207"/>
                  </a:lnTo>
                  <a:lnTo>
                    <a:pt x="1341" y="799614"/>
                  </a:lnTo>
                  <a:lnTo>
                    <a:pt x="0" y="847725"/>
                  </a:lnTo>
                  <a:lnTo>
                    <a:pt x="1341" y="895835"/>
                  </a:lnTo>
                  <a:lnTo>
                    <a:pt x="5319" y="943242"/>
                  </a:lnTo>
                  <a:lnTo>
                    <a:pt x="11861" y="989871"/>
                  </a:lnTo>
                  <a:lnTo>
                    <a:pt x="20895" y="1035653"/>
                  </a:lnTo>
                  <a:lnTo>
                    <a:pt x="32351" y="1080516"/>
                  </a:lnTo>
                  <a:lnTo>
                    <a:pt x="46157" y="1124387"/>
                  </a:lnTo>
                  <a:lnTo>
                    <a:pt x="62240" y="1167196"/>
                  </a:lnTo>
                  <a:lnTo>
                    <a:pt x="80531" y="1208871"/>
                  </a:lnTo>
                  <a:lnTo>
                    <a:pt x="100957" y="1249341"/>
                  </a:lnTo>
                  <a:lnTo>
                    <a:pt x="123446" y="1288534"/>
                  </a:lnTo>
                  <a:lnTo>
                    <a:pt x="147928" y="1326378"/>
                  </a:lnTo>
                  <a:lnTo>
                    <a:pt x="174330" y="1362802"/>
                  </a:lnTo>
                  <a:lnTo>
                    <a:pt x="202581" y="1397735"/>
                  </a:lnTo>
                  <a:lnTo>
                    <a:pt x="232610" y="1431104"/>
                  </a:lnTo>
                  <a:lnTo>
                    <a:pt x="264345" y="1462839"/>
                  </a:lnTo>
                  <a:lnTo>
                    <a:pt x="297714" y="1492868"/>
                  </a:lnTo>
                  <a:lnTo>
                    <a:pt x="332647" y="1521119"/>
                  </a:lnTo>
                  <a:lnTo>
                    <a:pt x="369071" y="1547521"/>
                  </a:lnTo>
                  <a:lnTo>
                    <a:pt x="406915" y="1572003"/>
                  </a:lnTo>
                  <a:lnTo>
                    <a:pt x="446108" y="1594492"/>
                  </a:lnTo>
                  <a:lnTo>
                    <a:pt x="486578" y="1614918"/>
                  </a:lnTo>
                  <a:lnTo>
                    <a:pt x="528253" y="1633209"/>
                  </a:lnTo>
                  <a:lnTo>
                    <a:pt x="571062" y="1649292"/>
                  </a:lnTo>
                  <a:lnTo>
                    <a:pt x="614933" y="1663098"/>
                  </a:lnTo>
                  <a:lnTo>
                    <a:pt x="659796" y="1674554"/>
                  </a:lnTo>
                  <a:lnTo>
                    <a:pt x="705578" y="1683588"/>
                  </a:lnTo>
                  <a:lnTo>
                    <a:pt x="752207" y="1690130"/>
                  </a:lnTo>
                  <a:lnTo>
                    <a:pt x="799614" y="1694108"/>
                  </a:lnTo>
                  <a:lnTo>
                    <a:pt x="847725" y="1695450"/>
                  </a:lnTo>
                  <a:lnTo>
                    <a:pt x="895835" y="1694108"/>
                  </a:lnTo>
                  <a:lnTo>
                    <a:pt x="943242" y="1690130"/>
                  </a:lnTo>
                  <a:lnTo>
                    <a:pt x="989871" y="1683588"/>
                  </a:lnTo>
                  <a:lnTo>
                    <a:pt x="1035653" y="1674554"/>
                  </a:lnTo>
                  <a:lnTo>
                    <a:pt x="1080516" y="1663098"/>
                  </a:lnTo>
                  <a:lnTo>
                    <a:pt x="1124387" y="1649292"/>
                  </a:lnTo>
                  <a:lnTo>
                    <a:pt x="1167196" y="1633209"/>
                  </a:lnTo>
                  <a:lnTo>
                    <a:pt x="1208871" y="1614918"/>
                  </a:lnTo>
                  <a:lnTo>
                    <a:pt x="1249341" y="1594492"/>
                  </a:lnTo>
                  <a:lnTo>
                    <a:pt x="1288534" y="1572003"/>
                  </a:lnTo>
                  <a:lnTo>
                    <a:pt x="1326378" y="1547521"/>
                  </a:lnTo>
                  <a:lnTo>
                    <a:pt x="1362802" y="1521119"/>
                  </a:lnTo>
                  <a:lnTo>
                    <a:pt x="1397735" y="1492868"/>
                  </a:lnTo>
                  <a:lnTo>
                    <a:pt x="1431104" y="1462839"/>
                  </a:lnTo>
                  <a:lnTo>
                    <a:pt x="1462839" y="1431104"/>
                  </a:lnTo>
                  <a:lnTo>
                    <a:pt x="1492868" y="1397735"/>
                  </a:lnTo>
                  <a:lnTo>
                    <a:pt x="1521119" y="1362802"/>
                  </a:lnTo>
                  <a:lnTo>
                    <a:pt x="1547521" y="1326378"/>
                  </a:lnTo>
                  <a:lnTo>
                    <a:pt x="1572003" y="1288534"/>
                  </a:lnTo>
                  <a:lnTo>
                    <a:pt x="1594492" y="1249341"/>
                  </a:lnTo>
                  <a:lnTo>
                    <a:pt x="1614918" y="1208871"/>
                  </a:lnTo>
                  <a:lnTo>
                    <a:pt x="1633209" y="1167196"/>
                  </a:lnTo>
                  <a:lnTo>
                    <a:pt x="1649292" y="1124387"/>
                  </a:lnTo>
                  <a:lnTo>
                    <a:pt x="1663098" y="1080516"/>
                  </a:lnTo>
                  <a:lnTo>
                    <a:pt x="1674554" y="1035653"/>
                  </a:lnTo>
                  <a:lnTo>
                    <a:pt x="1683588" y="989871"/>
                  </a:lnTo>
                  <a:lnTo>
                    <a:pt x="1690130" y="943242"/>
                  </a:lnTo>
                  <a:lnTo>
                    <a:pt x="1694108" y="895835"/>
                  </a:lnTo>
                  <a:lnTo>
                    <a:pt x="1695450" y="847725"/>
                  </a:lnTo>
                  <a:lnTo>
                    <a:pt x="1694108" y="799614"/>
                  </a:lnTo>
                  <a:lnTo>
                    <a:pt x="1690130" y="752207"/>
                  </a:lnTo>
                  <a:lnTo>
                    <a:pt x="1683588" y="705578"/>
                  </a:lnTo>
                  <a:lnTo>
                    <a:pt x="1674554" y="659796"/>
                  </a:lnTo>
                  <a:lnTo>
                    <a:pt x="1663098" y="614933"/>
                  </a:lnTo>
                  <a:lnTo>
                    <a:pt x="1649292" y="571062"/>
                  </a:lnTo>
                  <a:lnTo>
                    <a:pt x="1633209" y="528253"/>
                  </a:lnTo>
                  <a:lnTo>
                    <a:pt x="1614918" y="486578"/>
                  </a:lnTo>
                  <a:lnTo>
                    <a:pt x="1594492" y="446108"/>
                  </a:lnTo>
                  <a:lnTo>
                    <a:pt x="1572003" y="406915"/>
                  </a:lnTo>
                  <a:lnTo>
                    <a:pt x="1547521" y="369071"/>
                  </a:lnTo>
                  <a:lnTo>
                    <a:pt x="1521119" y="332647"/>
                  </a:lnTo>
                  <a:lnTo>
                    <a:pt x="1492868" y="297714"/>
                  </a:lnTo>
                  <a:lnTo>
                    <a:pt x="1462839" y="264345"/>
                  </a:lnTo>
                  <a:lnTo>
                    <a:pt x="1431104" y="232610"/>
                  </a:lnTo>
                  <a:lnTo>
                    <a:pt x="1397735" y="202581"/>
                  </a:lnTo>
                  <a:lnTo>
                    <a:pt x="1362802" y="174330"/>
                  </a:lnTo>
                  <a:lnTo>
                    <a:pt x="1326378" y="147928"/>
                  </a:lnTo>
                  <a:lnTo>
                    <a:pt x="1288534" y="123446"/>
                  </a:lnTo>
                  <a:lnTo>
                    <a:pt x="1249341" y="100957"/>
                  </a:lnTo>
                  <a:lnTo>
                    <a:pt x="1208871" y="80531"/>
                  </a:lnTo>
                  <a:lnTo>
                    <a:pt x="1167196" y="62240"/>
                  </a:lnTo>
                  <a:lnTo>
                    <a:pt x="1124387" y="46157"/>
                  </a:lnTo>
                  <a:lnTo>
                    <a:pt x="1080516" y="32351"/>
                  </a:lnTo>
                  <a:lnTo>
                    <a:pt x="1035653" y="20895"/>
                  </a:lnTo>
                  <a:lnTo>
                    <a:pt x="989871" y="11861"/>
                  </a:lnTo>
                  <a:lnTo>
                    <a:pt x="943242" y="5319"/>
                  </a:lnTo>
                  <a:lnTo>
                    <a:pt x="895835" y="1341"/>
                  </a:lnTo>
                  <a:lnTo>
                    <a:pt x="847725" y="0"/>
                  </a:lnTo>
                  <a:close/>
                </a:path>
              </a:pathLst>
            </a:custGeom>
            <a:solidFill>
              <a:srgbClr val="ED9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257318" y="3157706"/>
              <a:ext cx="1165860" cy="1112520"/>
            </a:xfrm>
            <a:custGeom>
              <a:avLst/>
              <a:gdLst/>
              <a:ahLst/>
              <a:cxnLst/>
              <a:rect l="l" t="t" r="r" b="b"/>
              <a:pathLst>
                <a:path w="1165859" h="1112520">
                  <a:moveTo>
                    <a:pt x="582701" y="0"/>
                  </a:moveTo>
                  <a:lnTo>
                    <a:pt x="572328" y="2815"/>
                  </a:lnTo>
                  <a:lnTo>
                    <a:pt x="564584" y="11262"/>
                  </a:lnTo>
                  <a:lnTo>
                    <a:pt x="397081" y="351020"/>
                  </a:lnTo>
                  <a:lnTo>
                    <a:pt x="391386" y="355164"/>
                  </a:lnTo>
                  <a:lnTo>
                    <a:pt x="16845" y="409655"/>
                  </a:lnTo>
                  <a:lnTo>
                    <a:pt x="6413" y="414414"/>
                  </a:lnTo>
                  <a:lnTo>
                    <a:pt x="527" y="423422"/>
                  </a:lnTo>
                  <a:lnTo>
                    <a:pt x="0" y="434178"/>
                  </a:lnTo>
                  <a:lnTo>
                    <a:pt x="5641" y="444176"/>
                  </a:lnTo>
                  <a:lnTo>
                    <a:pt x="276662" y="708630"/>
                  </a:lnTo>
                  <a:lnTo>
                    <a:pt x="278837" y="715328"/>
                  </a:lnTo>
                  <a:lnTo>
                    <a:pt x="214858" y="1088751"/>
                  </a:lnTo>
                  <a:lnTo>
                    <a:pt x="216160" y="1100155"/>
                  </a:lnTo>
                  <a:lnTo>
                    <a:pt x="222899" y="1108541"/>
                  </a:lnTo>
                  <a:lnTo>
                    <a:pt x="232948" y="1112366"/>
                  </a:lnTo>
                  <a:lnTo>
                    <a:pt x="244185" y="1110082"/>
                  </a:lnTo>
                  <a:lnTo>
                    <a:pt x="579182" y="933773"/>
                  </a:lnTo>
                  <a:lnTo>
                    <a:pt x="586215" y="933773"/>
                  </a:lnTo>
                  <a:lnTo>
                    <a:pt x="921221" y="1110082"/>
                  </a:lnTo>
                  <a:lnTo>
                    <a:pt x="932450" y="1112366"/>
                  </a:lnTo>
                  <a:lnTo>
                    <a:pt x="942498" y="1108542"/>
                  </a:lnTo>
                  <a:lnTo>
                    <a:pt x="949236" y="1100155"/>
                  </a:lnTo>
                  <a:lnTo>
                    <a:pt x="950539" y="1088751"/>
                  </a:lnTo>
                  <a:lnTo>
                    <a:pt x="886581" y="715328"/>
                  </a:lnTo>
                  <a:lnTo>
                    <a:pt x="888760" y="708630"/>
                  </a:lnTo>
                  <a:lnTo>
                    <a:pt x="893521" y="703988"/>
                  </a:lnTo>
                  <a:lnTo>
                    <a:pt x="1159777" y="444177"/>
                  </a:lnTo>
                  <a:lnTo>
                    <a:pt x="1165409" y="434178"/>
                  </a:lnTo>
                  <a:lnTo>
                    <a:pt x="1164877" y="423423"/>
                  </a:lnTo>
                  <a:lnTo>
                    <a:pt x="1158993" y="414415"/>
                  </a:lnTo>
                  <a:lnTo>
                    <a:pt x="1148572" y="409656"/>
                  </a:lnTo>
                  <a:lnTo>
                    <a:pt x="774009" y="355164"/>
                  </a:lnTo>
                  <a:lnTo>
                    <a:pt x="768314" y="351020"/>
                  </a:lnTo>
                  <a:lnTo>
                    <a:pt x="600842" y="11262"/>
                  </a:lnTo>
                  <a:lnTo>
                    <a:pt x="593080" y="2815"/>
                  </a:lnTo>
                  <a:lnTo>
                    <a:pt x="5827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160375" y="4756659"/>
            <a:ext cx="3480435" cy="117030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3200" i="1" dirty="0">
                <a:latin typeface="Verdana"/>
                <a:cs typeface="Verdana"/>
              </a:rPr>
              <a:t>Dream</a:t>
            </a:r>
            <a:r>
              <a:rPr sz="3200" i="1" spc="-20" dirty="0">
                <a:latin typeface="Verdana"/>
                <a:cs typeface="Verdana"/>
              </a:rPr>
              <a:t> </a:t>
            </a:r>
            <a:r>
              <a:rPr sz="3200" i="1" spc="-10" dirty="0">
                <a:latin typeface="Verdana"/>
                <a:cs typeface="Verdana"/>
              </a:rPr>
              <a:t>Programs</a:t>
            </a:r>
            <a:endParaRPr sz="3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3200" spc="-20" dirty="0">
                <a:latin typeface="Verdana"/>
                <a:cs typeface="Verdana"/>
              </a:rPr>
              <a:t>work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438775" y="6619875"/>
            <a:ext cx="1695450" cy="1695450"/>
            <a:chOff x="5438775" y="6619875"/>
            <a:chExt cx="1695450" cy="1695450"/>
          </a:xfrm>
        </p:grpSpPr>
        <p:sp>
          <p:nvSpPr>
            <p:cNvPr id="23" name="object 23"/>
            <p:cNvSpPr/>
            <p:nvPr/>
          </p:nvSpPr>
          <p:spPr>
            <a:xfrm>
              <a:off x="5438775" y="6619875"/>
              <a:ext cx="1695450" cy="1695450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847725" y="0"/>
                  </a:moveTo>
                  <a:lnTo>
                    <a:pt x="799614" y="1341"/>
                  </a:lnTo>
                  <a:lnTo>
                    <a:pt x="752207" y="5319"/>
                  </a:lnTo>
                  <a:lnTo>
                    <a:pt x="705578" y="11861"/>
                  </a:lnTo>
                  <a:lnTo>
                    <a:pt x="659796" y="20895"/>
                  </a:lnTo>
                  <a:lnTo>
                    <a:pt x="614933" y="32351"/>
                  </a:lnTo>
                  <a:lnTo>
                    <a:pt x="571062" y="46157"/>
                  </a:lnTo>
                  <a:lnTo>
                    <a:pt x="528253" y="62240"/>
                  </a:lnTo>
                  <a:lnTo>
                    <a:pt x="486578" y="80531"/>
                  </a:lnTo>
                  <a:lnTo>
                    <a:pt x="446108" y="100957"/>
                  </a:lnTo>
                  <a:lnTo>
                    <a:pt x="406915" y="123446"/>
                  </a:lnTo>
                  <a:lnTo>
                    <a:pt x="369071" y="147928"/>
                  </a:lnTo>
                  <a:lnTo>
                    <a:pt x="332647" y="174330"/>
                  </a:lnTo>
                  <a:lnTo>
                    <a:pt x="297714" y="202581"/>
                  </a:lnTo>
                  <a:lnTo>
                    <a:pt x="264345" y="232610"/>
                  </a:lnTo>
                  <a:lnTo>
                    <a:pt x="232610" y="264345"/>
                  </a:lnTo>
                  <a:lnTo>
                    <a:pt x="202581" y="297714"/>
                  </a:lnTo>
                  <a:lnTo>
                    <a:pt x="174330" y="332647"/>
                  </a:lnTo>
                  <a:lnTo>
                    <a:pt x="147928" y="369071"/>
                  </a:lnTo>
                  <a:lnTo>
                    <a:pt x="123446" y="406915"/>
                  </a:lnTo>
                  <a:lnTo>
                    <a:pt x="100957" y="446108"/>
                  </a:lnTo>
                  <a:lnTo>
                    <a:pt x="80531" y="486578"/>
                  </a:lnTo>
                  <a:lnTo>
                    <a:pt x="62240" y="528253"/>
                  </a:lnTo>
                  <a:lnTo>
                    <a:pt x="46157" y="571062"/>
                  </a:lnTo>
                  <a:lnTo>
                    <a:pt x="32351" y="614933"/>
                  </a:lnTo>
                  <a:lnTo>
                    <a:pt x="20895" y="659796"/>
                  </a:lnTo>
                  <a:lnTo>
                    <a:pt x="11861" y="705578"/>
                  </a:lnTo>
                  <a:lnTo>
                    <a:pt x="5319" y="752207"/>
                  </a:lnTo>
                  <a:lnTo>
                    <a:pt x="1341" y="799614"/>
                  </a:lnTo>
                  <a:lnTo>
                    <a:pt x="0" y="847725"/>
                  </a:lnTo>
                  <a:lnTo>
                    <a:pt x="1341" y="895835"/>
                  </a:lnTo>
                  <a:lnTo>
                    <a:pt x="5319" y="943242"/>
                  </a:lnTo>
                  <a:lnTo>
                    <a:pt x="11861" y="989871"/>
                  </a:lnTo>
                  <a:lnTo>
                    <a:pt x="20895" y="1035653"/>
                  </a:lnTo>
                  <a:lnTo>
                    <a:pt x="32351" y="1080516"/>
                  </a:lnTo>
                  <a:lnTo>
                    <a:pt x="46157" y="1124387"/>
                  </a:lnTo>
                  <a:lnTo>
                    <a:pt x="62240" y="1167196"/>
                  </a:lnTo>
                  <a:lnTo>
                    <a:pt x="80531" y="1208871"/>
                  </a:lnTo>
                  <a:lnTo>
                    <a:pt x="100957" y="1249341"/>
                  </a:lnTo>
                  <a:lnTo>
                    <a:pt x="123446" y="1288534"/>
                  </a:lnTo>
                  <a:lnTo>
                    <a:pt x="147928" y="1326378"/>
                  </a:lnTo>
                  <a:lnTo>
                    <a:pt x="174330" y="1362802"/>
                  </a:lnTo>
                  <a:lnTo>
                    <a:pt x="202581" y="1397735"/>
                  </a:lnTo>
                  <a:lnTo>
                    <a:pt x="232610" y="1431104"/>
                  </a:lnTo>
                  <a:lnTo>
                    <a:pt x="264345" y="1462839"/>
                  </a:lnTo>
                  <a:lnTo>
                    <a:pt x="297714" y="1492868"/>
                  </a:lnTo>
                  <a:lnTo>
                    <a:pt x="332647" y="1521119"/>
                  </a:lnTo>
                  <a:lnTo>
                    <a:pt x="369071" y="1547521"/>
                  </a:lnTo>
                  <a:lnTo>
                    <a:pt x="406915" y="1572003"/>
                  </a:lnTo>
                  <a:lnTo>
                    <a:pt x="446108" y="1594492"/>
                  </a:lnTo>
                  <a:lnTo>
                    <a:pt x="486578" y="1614918"/>
                  </a:lnTo>
                  <a:lnTo>
                    <a:pt x="528253" y="1633209"/>
                  </a:lnTo>
                  <a:lnTo>
                    <a:pt x="571062" y="1649292"/>
                  </a:lnTo>
                  <a:lnTo>
                    <a:pt x="614933" y="1663098"/>
                  </a:lnTo>
                  <a:lnTo>
                    <a:pt x="659796" y="1674554"/>
                  </a:lnTo>
                  <a:lnTo>
                    <a:pt x="705578" y="1683588"/>
                  </a:lnTo>
                  <a:lnTo>
                    <a:pt x="752207" y="1690130"/>
                  </a:lnTo>
                  <a:lnTo>
                    <a:pt x="799614" y="1694108"/>
                  </a:lnTo>
                  <a:lnTo>
                    <a:pt x="847725" y="1695450"/>
                  </a:lnTo>
                  <a:lnTo>
                    <a:pt x="895835" y="1694108"/>
                  </a:lnTo>
                  <a:lnTo>
                    <a:pt x="943242" y="1690130"/>
                  </a:lnTo>
                  <a:lnTo>
                    <a:pt x="989871" y="1683588"/>
                  </a:lnTo>
                  <a:lnTo>
                    <a:pt x="1035653" y="1674554"/>
                  </a:lnTo>
                  <a:lnTo>
                    <a:pt x="1080516" y="1663098"/>
                  </a:lnTo>
                  <a:lnTo>
                    <a:pt x="1124387" y="1649292"/>
                  </a:lnTo>
                  <a:lnTo>
                    <a:pt x="1167196" y="1633209"/>
                  </a:lnTo>
                  <a:lnTo>
                    <a:pt x="1208871" y="1614918"/>
                  </a:lnTo>
                  <a:lnTo>
                    <a:pt x="1249341" y="1594492"/>
                  </a:lnTo>
                  <a:lnTo>
                    <a:pt x="1288534" y="1572003"/>
                  </a:lnTo>
                  <a:lnTo>
                    <a:pt x="1326378" y="1547521"/>
                  </a:lnTo>
                  <a:lnTo>
                    <a:pt x="1362802" y="1521119"/>
                  </a:lnTo>
                  <a:lnTo>
                    <a:pt x="1397735" y="1492868"/>
                  </a:lnTo>
                  <a:lnTo>
                    <a:pt x="1431104" y="1462839"/>
                  </a:lnTo>
                  <a:lnTo>
                    <a:pt x="1462839" y="1431104"/>
                  </a:lnTo>
                  <a:lnTo>
                    <a:pt x="1492868" y="1397735"/>
                  </a:lnTo>
                  <a:lnTo>
                    <a:pt x="1521119" y="1362802"/>
                  </a:lnTo>
                  <a:lnTo>
                    <a:pt x="1547521" y="1326378"/>
                  </a:lnTo>
                  <a:lnTo>
                    <a:pt x="1572003" y="1288534"/>
                  </a:lnTo>
                  <a:lnTo>
                    <a:pt x="1594492" y="1249341"/>
                  </a:lnTo>
                  <a:lnTo>
                    <a:pt x="1614918" y="1208871"/>
                  </a:lnTo>
                  <a:lnTo>
                    <a:pt x="1633209" y="1167196"/>
                  </a:lnTo>
                  <a:lnTo>
                    <a:pt x="1649292" y="1124387"/>
                  </a:lnTo>
                  <a:lnTo>
                    <a:pt x="1663098" y="1080516"/>
                  </a:lnTo>
                  <a:lnTo>
                    <a:pt x="1674554" y="1035653"/>
                  </a:lnTo>
                  <a:lnTo>
                    <a:pt x="1683588" y="989871"/>
                  </a:lnTo>
                  <a:lnTo>
                    <a:pt x="1690130" y="943242"/>
                  </a:lnTo>
                  <a:lnTo>
                    <a:pt x="1694108" y="895835"/>
                  </a:lnTo>
                  <a:lnTo>
                    <a:pt x="1695450" y="847725"/>
                  </a:lnTo>
                  <a:lnTo>
                    <a:pt x="1694108" y="799614"/>
                  </a:lnTo>
                  <a:lnTo>
                    <a:pt x="1690130" y="752207"/>
                  </a:lnTo>
                  <a:lnTo>
                    <a:pt x="1683588" y="705578"/>
                  </a:lnTo>
                  <a:lnTo>
                    <a:pt x="1674554" y="659796"/>
                  </a:lnTo>
                  <a:lnTo>
                    <a:pt x="1663098" y="614933"/>
                  </a:lnTo>
                  <a:lnTo>
                    <a:pt x="1649292" y="571062"/>
                  </a:lnTo>
                  <a:lnTo>
                    <a:pt x="1633209" y="528253"/>
                  </a:lnTo>
                  <a:lnTo>
                    <a:pt x="1614918" y="486578"/>
                  </a:lnTo>
                  <a:lnTo>
                    <a:pt x="1594492" y="446108"/>
                  </a:lnTo>
                  <a:lnTo>
                    <a:pt x="1572003" y="406915"/>
                  </a:lnTo>
                  <a:lnTo>
                    <a:pt x="1547521" y="369071"/>
                  </a:lnTo>
                  <a:lnTo>
                    <a:pt x="1521119" y="332647"/>
                  </a:lnTo>
                  <a:lnTo>
                    <a:pt x="1492868" y="297714"/>
                  </a:lnTo>
                  <a:lnTo>
                    <a:pt x="1462839" y="264345"/>
                  </a:lnTo>
                  <a:lnTo>
                    <a:pt x="1431104" y="232610"/>
                  </a:lnTo>
                  <a:lnTo>
                    <a:pt x="1397735" y="202581"/>
                  </a:lnTo>
                  <a:lnTo>
                    <a:pt x="1362802" y="174330"/>
                  </a:lnTo>
                  <a:lnTo>
                    <a:pt x="1326378" y="147928"/>
                  </a:lnTo>
                  <a:lnTo>
                    <a:pt x="1288534" y="123446"/>
                  </a:lnTo>
                  <a:lnTo>
                    <a:pt x="1249341" y="100957"/>
                  </a:lnTo>
                  <a:lnTo>
                    <a:pt x="1208871" y="80531"/>
                  </a:lnTo>
                  <a:lnTo>
                    <a:pt x="1167196" y="62240"/>
                  </a:lnTo>
                  <a:lnTo>
                    <a:pt x="1124387" y="46157"/>
                  </a:lnTo>
                  <a:lnTo>
                    <a:pt x="1080516" y="32351"/>
                  </a:lnTo>
                  <a:lnTo>
                    <a:pt x="1035653" y="20895"/>
                  </a:lnTo>
                  <a:lnTo>
                    <a:pt x="989871" y="11861"/>
                  </a:lnTo>
                  <a:lnTo>
                    <a:pt x="943242" y="5319"/>
                  </a:lnTo>
                  <a:lnTo>
                    <a:pt x="895835" y="1341"/>
                  </a:lnTo>
                  <a:lnTo>
                    <a:pt x="847725" y="0"/>
                  </a:lnTo>
                  <a:close/>
                </a:path>
              </a:pathLst>
            </a:custGeom>
            <a:solidFill>
              <a:srgbClr val="1799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47727" y="7126173"/>
              <a:ext cx="500380" cy="659765"/>
            </a:xfrm>
            <a:custGeom>
              <a:avLst/>
              <a:gdLst/>
              <a:ahLst/>
              <a:cxnLst/>
              <a:rect l="l" t="t" r="r" b="b"/>
              <a:pathLst>
                <a:path w="500379" h="659765">
                  <a:moveTo>
                    <a:pt x="500240" y="188150"/>
                  </a:moveTo>
                  <a:lnTo>
                    <a:pt x="498640" y="144475"/>
                  </a:lnTo>
                  <a:lnTo>
                    <a:pt x="489254" y="76758"/>
                  </a:lnTo>
                  <a:lnTo>
                    <a:pt x="470636" y="42913"/>
                  </a:lnTo>
                  <a:lnTo>
                    <a:pt x="464032" y="43230"/>
                  </a:lnTo>
                  <a:lnTo>
                    <a:pt x="458127" y="46037"/>
                  </a:lnTo>
                  <a:lnTo>
                    <a:pt x="453923" y="50761"/>
                  </a:lnTo>
                  <a:lnTo>
                    <a:pt x="451802" y="56705"/>
                  </a:lnTo>
                  <a:lnTo>
                    <a:pt x="452120" y="63233"/>
                  </a:lnTo>
                  <a:lnTo>
                    <a:pt x="457454" y="86741"/>
                  </a:lnTo>
                  <a:lnTo>
                    <a:pt x="462864" y="120103"/>
                  </a:lnTo>
                  <a:lnTo>
                    <a:pt x="466521" y="161798"/>
                  </a:lnTo>
                  <a:lnTo>
                    <a:pt x="466598" y="210261"/>
                  </a:lnTo>
                  <a:lnTo>
                    <a:pt x="461251" y="263994"/>
                  </a:lnTo>
                  <a:lnTo>
                    <a:pt x="448627" y="321424"/>
                  </a:lnTo>
                  <a:lnTo>
                    <a:pt x="426897" y="381038"/>
                  </a:lnTo>
                  <a:lnTo>
                    <a:pt x="394233" y="441274"/>
                  </a:lnTo>
                  <a:lnTo>
                    <a:pt x="355523" y="492772"/>
                  </a:lnTo>
                  <a:lnTo>
                    <a:pt x="313753" y="535000"/>
                  </a:lnTo>
                  <a:lnTo>
                    <a:pt x="271170" y="568782"/>
                  </a:lnTo>
                  <a:lnTo>
                    <a:pt x="230022" y="594944"/>
                  </a:lnTo>
                  <a:lnTo>
                    <a:pt x="192544" y="614311"/>
                  </a:lnTo>
                  <a:lnTo>
                    <a:pt x="178460" y="620293"/>
                  </a:lnTo>
                  <a:lnTo>
                    <a:pt x="180162" y="617855"/>
                  </a:lnTo>
                  <a:lnTo>
                    <a:pt x="198564" y="592277"/>
                  </a:lnTo>
                  <a:lnTo>
                    <a:pt x="223621" y="549719"/>
                  </a:lnTo>
                  <a:lnTo>
                    <a:pt x="223723" y="549554"/>
                  </a:lnTo>
                  <a:lnTo>
                    <a:pt x="246519" y="499300"/>
                  </a:lnTo>
                  <a:lnTo>
                    <a:pt x="264668" y="441528"/>
                  </a:lnTo>
                  <a:lnTo>
                    <a:pt x="275666" y="376669"/>
                  </a:lnTo>
                  <a:lnTo>
                    <a:pt x="277901" y="337223"/>
                  </a:lnTo>
                  <a:lnTo>
                    <a:pt x="276783" y="299986"/>
                  </a:lnTo>
                  <a:lnTo>
                    <a:pt x="276720" y="297789"/>
                  </a:lnTo>
                  <a:lnTo>
                    <a:pt x="272097" y="258521"/>
                  </a:lnTo>
                  <a:lnTo>
                    <a:pt x="264045" y="219544"/>
                  </a:lnTo>
                  <a:lnTo>
                    <a:pt x="244957" y="160401"/>
                  </a:lnTo>
                  <a:lnTo>
                    <a:pt x="244957" y="336651"/>
                  </a:lnTo>
                  <a:lnTo>
                    <a:pt x="242989" y="373392"/>
                  </a:lnTo>
                  <a:lnTo>
                    <a:pt x="232765" y="433857"/>
                  </a:lnTo>
                  <a:lnTo>
                    <a:pt x="215874" y="487667"/>
                  </a:lnTo>
                  <a:lnTo>
                    <a:pt x="194564" y="534593"/>
                  </a:lnTo>
                  <a:lnTo>
                    <a:pt x="171094" y="574421"/>
                  </a:lnTo>
                  <a:lnTo>
                    <a:pt x="147701" y="606907"/>
                  </a:lnTo>
                  <a:lnTo>
                    <a:pt x="144665" y="610730"/>
                  </a:lnTo>
                  <a:lnTo>
                    <a:pt x="141897" y="614299"/>
                  </a:lnTo>
                  <a:lnTo>
                    <a:pt x="114300" y="585647"/>
                  </a:lnTo>
                  <a:lnTo>
                    <a:pt x="88747" y="544766"/>
                  </a:lnTo>
                  <a:lnTo>
                    <a:pt x="65049" y="495554"/>
                  </a:lnTo>
                  <a:lnTo>
                    <a:pt x="46088" y="438315"/>
                  </a:lnTo>
                  <a:lnTo>
                    <a:pt x="34683" y="373392"/>
                  </a:lnTo>
                  <a:lnTo>
                    <a:pt x="33401" y="306946"/>
                  </a:lnTo>
                  <a:lnTo>
                    <a:pt x="41465" y="245935"/>
                  </a:lnTo>
                  <a:lnTo>
                    <a:pt x="56502" y="190931"/>
                  </a:lnTo>
                  <a:lnTo>
                    <a:pt x="76149" y="142468"/>
                  </a:lnTo>
                  <a:lnTo>
                    <a:pt x="98005" y="101104"/>
                  </a:lnTo>
                  <a:lnTo>
                    <a:pt x="119697" y="67398"/>
                  </a:lnTo>
                  <a:lnTo>
                    <a:pt x="138861" y="41871"/>
                  </a:lnTo>
                  <a:lnTo>
                    <a:pt x="161810" y="72707"/>
                  </a:lnTo>
                  <a:lnTo>
                    <a:pt x="187490" y="114503"/>
                  </a:lnTo>
                  <a:lnTo>
                    <a:pt x="212191" y="166319"/>
                  </a:lnTo>
                  <a:lnTo>
                    <a:pt x="232181" y="227190"/>
                  </a:lnTo>
                  <a:lnTo>
                    <a:pt x="243827" y="299986"/>
                  </a:lnTo>
                  <a:lnTo>
                    <a:pt x="244957" y="336651"/>
                  </a:lnTo>
                  <a:lnTo>
                    <a:pt x="244957" y="160401"/>
                  </a:lnTo>
                  <a:lnTo>
                    <a:pt x="244157" y="157911"/>
                  </a:lnTo>
                  <a:lnTo>
                    <a:pt x="219608" y="104927"/>
                  </a:lnTo>
                  <a:lnTo>
                    <a:pt x="193687" y="61341"/>
                  </a:lnTo>
                  <a:lnTo>
                    <a:pt x="179730" y="41871"/>
                  </a:lnTo>
                  <a:lnTo>
                    <a:pt x="169735" y="27927"/>
                  </a:lnTo>
                  <a:lnTo>
                    <a:pt x="151028" y="5448"/>
                  </a:lnTo>
                  <a:lnTo>
                    <a:pt x="147993" y="1892"/>
                  </a:lnTo>
                  <a:lnTo>
                    <a:pt x="143256" y="0"/>
                  </a:lnTo>
                  <a:lnTo>
                    <a:pt x="133858" y="0"/>
                  </a:lnTo>
                  <a:lnTo>
                    <a:pt x="89598" y="52298"/>
                  </a:lnTo>
                  <a:lnTo>
                    <a:pt x="66725" y="88595"/>
                  </a:lnTo>
                  <a:lnTo>
                    <a:pt x="43942" y="132753"/>
                  </a:lnTo>
                  <a:lnTo>
                    <a:pt x="23634" y="184200"/>
                  </a:lnTo>
                  <a:lnTo>
                    <a:pt x="8191" y="242366"/>
                  </a:lnTo>
                  <a:lnTo>
                    <a:pt x="0" y="306717"/>
                  </a:lnTo>
                  <a:lnTo>
                    <a:pt x="1384" y="373392"/>
                  </a:lnTo>
                  <a:lnTo>
                    <a:pt x="1447" y="376669"/>
                  </a:lnTo>
                  <a:lnTo>
                    <a:pt x="12471" y="441528"/>
                  </a:lnTo>
                  <a:lnTo>
                    <a:pt x="30632" y="499300"/>
                  </a:lnTo>
                  <a:lnTo>
                    <a:pt x="53454" y="549554"/>
                  </a:lnTo>
                  <a:lnTo>
                    <a:pt x="78600" y="592277"/>
                  </a:lnTo>
                  <a:lnTo>
                    <a:pt x="78727" y="592493"/>
                  </a:lnTo>
                  <a:lnTo>
                    <a:pt x="103822" y="627341"/>
                  </a:lnTo>
                  <a:lnTo>
                    <a:pt x="126390" y="653986"/>
                  </a:lnTo>
                  <a:lnTo>
                    <a:pt x="129717" y="657542"/>
                  </a:lnTo>
                  <a:lnTo>
                    <a:pt x="134124" y="659460"/>
                  </a:lnTo>
                  <a:lnTo>
                    <a:pt x="143560" y="659460"/>
                  </a:lnTo>
                  <a:lnTo>
                    <a:pt x="147993" y="657542"/>
                  </a:lnTo>
                  <a:lnTo>
                    <a:pt x="150774" y="653986"/>
                  </a:lnTo>
                  <a:lnTo>
                    <a:pt x="152336" y="652259"/>
                  </a:lnTo>
                  <a:lnTo>
                    <a:pt x="152958" y="654532"/>
                  </a:lnTo>
                  <a:lnTo>
                    <a:pt x="154038" y="655307"/>
                  </a:lnTo>
                  <a:lnTo>
                    <a:pt x="154698" y="655777"/>
                  </a:lnTo>
                  <a:lnTo>
                    <a:pt x="159918" y="659460"/>
                  </a:lnTo>
                  <a:lnTo>
                    <a:pt x="160464" y="659460"/>
                  </a:lnTo>
                  <a:lnTo>
                    <a:pt x="167093" y="659460"/>
                  </a:lnTo>
                  <a:lnTo>
                    <a:pt x="168503" y="659460"/>
                  </a:lnTo>
                  <a:lnTo>
                    <a:pt x="169049" y="659460"/>
                  </a:lnTo>
                  <a:lnTo>
                    <a:pt x="170980" y="659193"/>
                  </a:lnTo>
                  <a:lnTo>
                    <a:pt x="171538" y="659193"/>
                  </a:lnTo>
                  <a:lnTo>
                    <a:pt x="174180" y="657860"/>
                  </a:lnTo>
                  <a:lnTo>
                    <a:pt x="201472" y="646493"/>
                  </a:lnTo>
                  <a:lnTo>
                    <a:pt x="271653" y="608291"/>
                  </a:lnTo>
                  <a:lnTo>
                    <a:pt x="310261" y="580872"/>
                  </a:lnTo>
                  <a:lnTo>
                    <a:pt x="349224" y="547179"/>
                  </a:lnTo>
                  <a:lnTo>
                    <a:pt x="387045" y="506679"/>
                  </a:lnTo>
                  <a:lnTo>
                    <a:pt x="422211" y="458800"/>
                  </a:lnTo>
                  <a:lnTo>
                    <a:pt x="453885" y="401510"/>
                  </a:lnTo>
                  <a:lnTo>
                    <a:pt x="476148" y="344652"/>
                  </a:lnTo>
                  <a:lnTo>
                    <a:pt x="490372" y="289382"/>
                  </a:lnTo>
                  <a:lnTo>
                    <a:pt x="497941" y="236829"/>
                  </a:lnTo>
                  <a:lnTo>
                    <a:pt x="500240" y="188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9717" y="7168816"/>
              <a:ext cx="253133" cy="19716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924905" y="7126173"/>
              <a:ext cx="988694" cy="683260"/>
            </a:xfrm>
            <a:custGeom>
              <a:avLst/>
              <a:gdLst/>
              <a:ahLst/>
              <a:cxnLst/>
              <a:rect l="l" t="t" r="r" b="b"/>
              <a:pathLst>
                <a:path w="988695" h="683259">
                  <a:moveTo>
                    <a:pt x="988237" y="401853"/>
                  </a:moveTo>
                  <a:lnTo>
                    <a:pt x="924623" y="378828"/>
                  </a:lnTo>
                  <a:lnTo>
                    <a:pt x="874318" y="374180"/>
                  </a:lnTo>
                  <a:lnTo>
                    <a:pt x="823912" y="374192"/>
                  </a:lnTo>
                  <a:lnTo>
                    <a:pt x="773557" y="378866"/>
                  </a:lnTo>
                  <a:lnTo>
                    <a:pt x="703440" y="393407"/>
                  </a:lnTo>
                  <a:lnTo>
                    <a:pt x="635596" y="417195"/>
                  </a:lnTo>
                  <a:lnTo>
                    <a:pt x="625678" y="432473"/>
                  </a:lnTo>
                  <a:lnTo>
                    <a:pt x="627011" y="438810"/>
                  </a:lnTo>
                  <a:lnTo>
                    <a:pt x="630796" y="444106"/>
                  </a:lnTo>
                  <a:lnTo>
                    <a:pt x="636206" y="447471"/>
                  </a:lnTo>
                  <a:lnTo>
                    <a:pt x="642493" y="448627"/>
                  </a:lnTo>
                  <a:lnTo>
                    <a:pt x="648919" y="447294"/>
                  </a:lnTo>
                  <a:lnTo>
                    <a:pt x="680415" y="435038"/>
                  </a:lnTo>
                  <a:lnTo>
                    <a:pt x="712571" y="424916"/>
                  </a:lnTo>
                  <a:lnTo>
                    <a:pt x="745312" y="416966"/>
                  </a:lnTo>
                  <a:lnTo>
                    <a:pt x="778560" y="411162"/>
                  </a:lnTo>
                  <a:lnTo>
                    <a:pt x="820381" y="407111"/>
                  </a:lnTo>
                  <a:lnTo>
                    <a:pt x="862330" y="406476"/>
                  </a:lnTo>
                  <a:lnTo>
                    <a:pt x="904265" y="409282"/>
                  </a:lnTo>
                  <a:lnTo>
                    <a:pt x="946124" y="415544"/>
                  </a:lnTo>
                  <a:lnTo>
                    <a:pt x="918083" y="459562"/>
                  </a:lnTo>
                  <a:lnTo>
                    <a:pt x="885964" y="499554"/>
                  </a:lnTo>
                  <a:lnTo>
                    <a:pt x="849858" y="535381"/>
                  </a:lnTo>
                  <a:lnTo>
                    <a:pt x="809828" y="566928"/>
                  </a:lnTo>
                  <a:lnTo>
                    <a:pt x="754202" y="600024"/>
                  </a:lnTo>
                  <a:lnTo>
                    <a:pt x="697687" y="623506"/>
                  </a:lnTo>
                  <a:lnTo>
                    <a:pt x="641565" y="638708"/>
                  </a:lnTo>
                  <a:lnTo>
                    <a:pt x="587108" y="647001"/>
                  </a:lnTo>
                  <a:lnTo>
                    <a:pt x="535584" y="649744"/>
                  </a:lnTo>
                  <a:lnTo>
                    <a:pt x="488264" y="648284"/>
                  </a:lnTo>
                  <a:lnTo>
                    <a:pt x="446443" y="643966"/>
                  </a:lnTo>
                  <a:lnTo>
                    <a:pt x="411378" y="638149"/>
                  </a:lnTo>
                  <a:lnTo>
                    <a:pt x="390829" y="633615"/>
                  </a:lnTo>
                  <a:lnTo>
                    <a:pt x="396151" y="627341"/>
                  </a:lnTo>
                  <a:lnTo>
                    <a:pt x="402983" y="617855"/>
                  </a:lnTo>
                  <a:lnTo>
                    <a:pt x="446417" y="549719"/>
                  </a:lnTo>
                  <a:lnTo>
                    <a:pt x="469315" y="499300"/>
                  </a:lnTo>
                  <a:lnTo>
                    <a:pt x="487476" y="441528"/>
                  </a:lnTo>
                  <a:lnTo>
                    <a:pt x="498487" y="376669"/>
                  </a:lnTo>
                  <a:lnTo>
                    <a:pt x="500024" y="306920"/>
                  </a:lnTo>
                  <a:lnTo>
                    <a:pt x="500024" y="306717"/>
                  </a:lnTo>
                  <a:lnTo>
                    <a:pt x="491883" y="242366"/>
                  </a:lnTo>
                  <a:lnTo>
                    <a:pt x="476453" y="184200"/>
                  </a:lnTo>
                  <a:lnTo>
                    <a:pt x="467118" y="160578"/>
                  </a:lnTo>
                  <a:lnTo>
                    <a:pt x="467118" y="306920"/>
                  </a:lnTo>
                  <a:lnTo>
                    <a:pt x="465810" y="373392"/>
                  </a:lnTo>
                  <a:lnTo>
                    <a:pt x="454431" y="438315"/>
                  </a:lnTo>
                  <a:lnTo>
                    <a:pt x="435457" y="495554"/>
                  </a:lnTo>
                  <a:lnTo>
                    <a:pt x="411772" y="544766"/>
                  </a:lnTo>
                  <a:lnTo>
                    <a:pt x="386219" y="585647"/>
                  </a:lnTo>
                  <a:lnTo>
                    <a:pt x="361683" y="617855"/>
                  </a:lnTo>
                  <a:lnTo>
                    <a:pt x="358609" y="614299"/>
                  </a:lnTo>
                  <a:lnTo>
                    <a:pt x="329399" y="574421"/>
                  </a:lnTo>
                  <a:lnTo>
                    <a:pt x="305930" y="534593"/>
                  </a:lnTo>
                  <a:lnTo>
                    <a:pt x="284632" y="487667"/>
                  </a:lnTo>
                  <a:lnTo>
                    <a:pt x="267741" y="433857"/>
                  </a:lnTo>
                  <a:lnTo>
                    <a:pt x="257505" y="373392"/>
                  </a:lnTo>
                  <a:lnTo>
                    <a:pt x="255562" y="337223"/>
                  </a:lnTo>
                  <a:lnTo>
                    <a:pt x="255536" y="336765"/>
                  </a:lnTo>
                  <a:lnTo>
                    <a:pt x="261061" y="263639"/>
                  </a:lnTo>
                  <a:lnTo>
                    <a:pt x="288442" y="166446"/>
                  </a:lnTo>
                  <a:lnTo>
                    <a:pt x="313067" y="114541"/>
                  </a:lnTo>
                  <a:lnTo>
                    <a:pt x="338721" y="72720"/>
                  </a:lnTo>
                  <a:lnTo>
                    <a:pt x="361683" y="41871"/>
                  </a:lnTo>
                  <a:lnTo>
                    <a:pt x="380834" y="67297"/>
                  </a:lnTo>
                  <a:lnTo>
                    <a:pt x="402539" y="100977"/>
                  </a:lnTo>
                  <a:lnTo>
                    <a:pt x="424383" y="142354"/>
                  </a:lnTo>
                  <a:lnTo>
                    <a:pt x="444017" y="190842"/>
                  </a:lnTo>
                  <a:lnTo>
                    <a:pt x="459054" y="245884"/>
                  </a:lnTo>
                  <a:lnTo>
                    <a:pt x="467093" y="306717"/>
                  </a:lnTo>
                  <a:lnTo>
                    <a:pt x="467118" y="306920"/>
                  </a:lnTo>
                  <a:lnTo>
                    <a:pt x="467118" y="160578"/>
                  </a:lnTo>
                  <a:lnTo>
                    <a:pt x="433311" y="88595"/>
                  </a:lnTo>
                  <a:lnTo>
                    <a:pt x="410400" y="52298"/>
                  </a:lnTo>
                  <a:lnTo>
                    <a:pt x="373849" y="5448"/>
                  </a:lnTo>
                  <a:lnTo>
                    <a:pt x="366077" y="0"/>
                  </a:lnTo>
                  <a:lnTo>
                    <a:pt x="356679" y="0"/>
                  </a:lnTo>
                  <a:lnTo>
                    <a:pt x="330225" y="27927"/>
                  </a:lnTo>
                  <a:lnTo>
                    <a:pt x="306273" y="61341"/>
                  </a:lnTo>
                  <a:lnTo>
                    <a:pt x="280365" y="104927"/>
                  </a:lnTo>
                  <a:lnTo>
                    <a:pt x="255803" y="157911"/>
                  </a:lnTo>
                  <a:lnTo>
                    <a:pt x="235889" y="219544"/>
                  </a:lnTo>
                  <a:lnTo>
                    <a:pt x="227965" y="258521"/>
                  </a:lnTo>
                  <a:lnTo>
                    <a:pt x="223342" y="297789"/>
                  </a:lnTo>
                  <a:lnTo>
                    <a:pt x="222097" y="336765"/>
                  </a:lnTo>
                  <a:lnTo>
                    <a:pt x="222084" y="337223"/>
                  </a:lnTo>
                  <a:lnTo>
                    <a:pt x="224269" y="376669"/>
                  </a:lnTo>
                  <a:lnTo>
                    <a:pt x="235292" y="441528"/>
                  </a:lnTo>
                  <a:lnTo>
                    <a:pt x="253441" y="499300"/>
                  </a:lnTo>
                  <a:lnTo>
                    <a:pt x="276225" y="549554"/>
                  </a:lnTo>
                  <a:lnTo>
                    <a:pt x="301383" y="592277"/>
                  </a:lnTo>
                  <a:lnTo>
                    <a:pt x="321538" y="620293"/>
                  </a:lnTo>
                  <a:lnTo>
                    <a:pt x="307568" y="614413"/>
                  </a:lnTo>
                  <a:lnTo>
                    <a:pt x="270078" y="595071"/>
                  </a:lnTo>
                  <a:lnTo>
                    <a:pt x="228955" y="568883"/>
                  </a:lnTo>
                  <a:lnTo>
                    <a:pt x="186410" y="535051"/>
                  </a:lnTo>
                  <a:lnTo>
                    <a:pt x="144691" y="492785"/>
                  </a:lnTo>
                  <a:lnTo>
                    <a:pt x="106006" y="441274"/>
                  </a:lnTo>
                  <a:lnTo>
                    <a:pt x="73342" y="380949"/>
                  </a:lnTo>
                  <a:lnTo>
                    <a:pt x="51612" y="321297"/>
                  </a:lnTo>
                  <a:lnTo>
                    <a:pt x="39001" y="263855"/>
                  </a:lnTo>
                  <a:lnTo>
                    <a:pt x="33642" y="210159"/>
                  </a:lnTo>
                  <a:lnTo>
                    <a:pt x="33705" y="161709"/>
                  </a:lnTo>
                  <a:lnTo>
                    <a:pt x="37363" y="120065"/>
                  </a:lnTo>
                  <a:lnTo>
                    <a:pt x="42786" y="86728"/>
                  </a:lnTo>
                  <a:lnTo>
                    <a:pt x="48107" y="63233"/>
                  </a:lnTo>
                  <a:lnTo>
                    <a:pt x="48437" y="56705"/>
                  </a:lnTo>
                  <a:lnTo>
                    <a:pt x="46316" y="50761"/>
                  </a:lnTo>
                  <a:lnTo>
                    <a:pt x="42113" y="46037"/>
                  </a:lnTo>
                  <a:lnTo>
                    <a:pt x="36195" y="43230"/>
                  </a:lnTo>
                  <a:lnTo>
                    <a:pt x="29616" y="42913"/>
                  </a:lnTo>
                  <a:lnTo>
                    <a:pt x="23596" y="45008"/>
                  </a:lnTo>
                  <a:lnTo>
                    <a:pt x="5715" y="106972"/>
                  </a:lnTo>
                  <a:lnTo>
                    <a:pt x="0" y="188150"/>
                  </a:lnTo>
                  <a:lnTo>
                    <a:pt x="2298" y="236829"/>
                  </a:lnTo>
                  <a:lnTo>
                    <a:pt x="9867" y="289382"/>
                  </a:lnTo>
                  <a:lnTo>
                    <a:pt x="24091" y="344652"/>
                  </a:lnTo>
                  <a:lnTo>
                    <a:pt x="46355" y="401510"/>
                  </a:lnTo>
                  <a:lnTo>
                    <a:pt x="78028" y="458800"/>
                  </a:lnTo>
                  <a:lnTo>
                    <a:pt x="113309" y="506679"/>
                  </a:lnTo>
                  <a:lnTo>
                    <a:pt x="151193" y="547179"/>
                  </a:lnTo>
                  <a:lnTo>
                    <a:pt x="190182" y="580872"/>
                  </a:lnTo>
                  <a:lnTo>
                    <a:pt x="228790" y="608291"/>
                  </a:lnTo>
                  <a:lnTo>
                    <a:pt x="265518" y="629983"/>
                  </a:lnTo>
                  <a:lnTo>
                    <a:pt x="327342" y="658368"/>
                  </a:lnTo>
                  <a:lnTo>
                    <a:pt x="331482" y="659460"/>
                  </a:lnTo>
                  <a:lnTo>
                    <a:pt x="332041" y="659460"/>
                  </a:lnTo>
                  <a:lnTo>
                    <a:pt x="333400" y="659460"/>
                  </a:lnTo>
                  <a:lnTo>
                    <a:pt x="340067" y="659460"/>
                  </a:lnTo>
                  <a:lnTo>
                    <a:pt x="340880" y="659460"/>
                  </a:lnTo>
                  <a:lnTo>
                    <a:pt x="346430" y="655358"/>
                  </a:lnTo>
                  <a:lnTo>
                    <a:pt x="347548" y="654532"/>
                  </a:lnTo>
                  <a:lnTo>
                    <a:pt x="348018" y="652678"/>
                  </a:lnTo>
                  <a:lnTo>
                    <a:pt x="349211" y="653986"/>
                  </a:lnTo>
                  <a:lnTo>
                    <a:pt x="352539" y="657542"/>
                  </a:lnTo>
                  <a:lnTo>
                    <a:pt x="356946" y="659460"/>
                  </a:lnTo>
                  <a:lnTo>
                    <a:pt x="359029" y="659460"/>
                  </a:lnTo>
                  <a:lnTo>
                    <a:pt x="382841" y="665683"/>
                  </a:lnTo>
                  <a:lnTo>
                    <a:pt x="421957" y="673633"/>
                  </a:lnTo>
                  <a:lnTo>
                    <a:pt x="471919" y="680237"/>
                  </a:lnTo>
                  <a:lnTo>
                    <a:pt x="530910" y="683006"/>
                  </a:lnTo>
                  <a:lnTo>
                    <a:pt x="586435" y="680504"/>
                  </a:lnTo>
                  <a:lnTo>
                    <a:pt x="639686" y="673011"/>
                  </a:lnTo>
                  <a:lnTo>
                    <a:pt x="690626" y="660552"/>
                  </a:lnTo>
                  <a:lnTo>
                    <a:pt x="739178" y="643178"/>
                  </a:lnTo>
                  <a:lnTo>
                    <a:pt x="785304" y="620903"/>
                  </a:lnTo>
                  <a:lnTo>
                    <a:pt x="828954" y="593763"/>
                  </a:lnTo>
                  <a:lnTo>
                    <a:pt x="866902" y="564311"/>
                  </a:lnTo>
                  <a:lnTo>
                    <a:pt x="901598" y="531241"/>
                  </a:lnTo>
                  <a:lnTo>
                    <a:pt x="933005" y="494652"/>
                  </a:lnTo>
                  <a:lnTo>
                    <a:pt x="961059" y="454685"/>
                  </a:lnTo>
                  <a:lnTo>
                    <a:pt x="985723" y="411441"/>
                  </a:lnTo>
                  <a:lnTo>
                    <a:pt x="987945" y="407060"/>
                  </a:lnTo>
                  <a:lnTo>
                    <a:pt x="988237" y="4018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0307" y="7168554"/>
              <a:ext cx="253137" cy="19742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660298" y="7500342"/>
              <a:ext cx="643255" cy="309245"/>
            </a:xfrm>
            <a:custGeom>
              <a:avLst/>
              <a:gdLst/>
              <a:ahLst/>
              <a:cxnLst/>
              <a:rect l="l" t="t" r="r" b="b"/>
              <a:pathLst>
                <a:path w="643254" h="309245">
                  <a:moveTo>
                    <a:pt x="164316" y="20"/>
                  </a:moveTo>
                  <a:lnTo>
                    <a:pt x="113912" y="0"/>
                  </a:lnTo>
                  <a:lnTo>
                    <a:pt x="63612" y="4649"/>
                  </a:lnTo>
                  <a:lnTo>
                    <a:pt x="13572" y="13995"/>
                  </a:lnTo>
                  <a:lnTo>
                    <a:pt x="2216" y="23029"/>
                  </a:lnTo>
                  <a:lnTo>
                    <a:pt x="0" y="27410"/>
                  </a:lnTo>
                  <a:lnTo>
                    <a:pt x="27041" y="80482"/>
                  </a:lnTo>
                  <a:lnTo>
                    <a:pt x="55086" y="120402"/>
                  </a:lnTo>
                  <a:lnTo>
                    <a:pt x="86535" y="156945"/>
                  </a:lnTo>
                  <a:lnTo>
                    <a:pt x="121294" y="190032"/>
                  </a:lnTo>
                  <a:lnTo>
                    <a:pt x="159270" y="219585"/>
                  </a:lnTo>
                  <a:lnTo>
                    <a:pt x="202793" y="246728"/>
                  </a:lnTo>
                  <a:lnTo>
                    <a:pt x="248840" y="269004"/>
                  </a:lnTo>
                  <a:lnTo>
                    <a:pt x="297349" y="286382"/>
                  </a:lnTo>
                  <a:lnTo>
                    <a:pt x="348257" y="298833"/>
                  </a:lnTo>
                  <a:lnTo>
                    <a:pt x="401503" y="306326"/>
                  </a:lnTo>
                  <a:lnTo>
                    <a:pt x="457024" y="308830"/>
                  </a:lnTo>
                  <a:lnTo>
                    <a:pt x="516315" y="306067"/>
                  </a:lnTo>
                  <a:lnTo>
                    <a:pt x="566268" y="299454"/>
                  </a:lnTo>
                  <a:lnTo>
                    <a:pt x="605369" y="291506"/>
                  </a:lnTo>
                  <a:lnTo>
                    <a:pt x="640952" y="276733"/>
                  </a:lnTo>
                  <a:lnTo>
                    <a:pt x="642872" y="270728"/>
                  </a:lnTo>
                  <a:lnTo>
                    <a:pt x="642353" y="264209"/>
                  </a:lnTo>
                  <a:lnTo>
                    <a:pt x="603851" y="258010"/>
                  </a:lnTo>
                  <a:lnTo>
                    <a:pt x="576832" y="263970"/>
                  </a:lnTo>
                  <a:lnTo>
                    <a:pt x="541774" y="269786"/>
                  </a:lnTo>
                  <a:lnTo>
                    <a:pt x="499953" y="274103"/>
                  </a:lnTo>
                  <a:lnTo>
                    <a:pt x="452643" y="275569"/>
                  </a:lnTo>
                  <a:lnTo>
                    <a:pt x="401119" y="272831"/>
                  </a:lnTo>
                  <a:lnTo>
                    <a:pt x="346656" y="264533"/>
                  </a:lnTo>
                  <a:lnTo>
                    <a:pt x="290529" y="249325"/>
                  </a:lnTo>
                  <a:lnTo>
                    <a:pt x="234013" y="225851"/>
                  </a:lnTo>
                  <a:lnTo>
                    <a:pt x="178384" y="192758"/>
                  </a:lnTo>
                  <a:lnTo>
                    <a:pt x="138353" y="161250"/>
                  </a:lnTo>
                  <a:lnTo>
                    <a:pt x="102245" y="125482"/>
                  </a:lnTo>
                  <a:lnTo>
                    <a:pt x="70135" y="85505"/>
                  </a:lnTo>
                  <a:lnTo>
                    <a:pt x="42103" y="41371"/>
                  </a:lnTo>
                  <a:lnTo>
                    <a:pt x="83947" y="35066"/>
                  </a:lnTo>
                  <a:lnTo>
                    <a:pt x="125894" y="32200"/>
                  </a:lnTo>
                  <a:lnTo>
                    <a:pt x="167840" y="32824"/>
                  </a:lnTo>
                  <a:lnTo>
                    <a:pt x="209684" y="36989"/>
                  </a:lnTo>
                  <a:lnTo>
                    <a:pt x="275642" y="50746"/>
                  </a:lnTo>
                  <a:lnTo>
                    <a:pt x="339314" y="73124"/>
                  </a:lnTo>
                  <a:lnTo>
                    <a:pt x="345851" y="74457"/>
                  </a:lnTo>
                  <a:lnTo>
                    <a:pt x="352127" y="73298"/>
                  </a:lnTo>
                  <a:lnTo>
                    <a:pt x="357469" y="69931"/>
                  </a:lnTo>
                  <a:lnTo>
                    <a:pt x="361200" y="64639"/>
                  </a:lnTo>
                  <a:lnTo>
                    <a:pt x="362545" y="58181"/>
                  </a:lnTo>
                  <a:lnTo>
                    <a:pt x="361372" y="51979"/>
                  </a:lnTo>
                  <a:lnTo>
                    <a:pt x="319138" y="29979"/>
                  </a:lnTo>
                  <a:lnTo>
                    <a:pt x="250011" y="10790"/>
                  </a:lnTo>
                  <a:lnTo>
                    <a:pt x="214669" y="4687"/>
                  </a:lnTo>
                  <a:lnTo>
                    <a:pt x="164316" y="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1201400" y="6696075"/>
            <a:ext cx="1695450" cy="1695450"/>
            <a:chOff x="11201400" y="6696075"/>
            <a:chExt cx="1695450" cy="1695450"/>
          </a:xfrm>
        </p:grpSpPr>
        <p:sp>
          <p:nvSpPr>
            <p:cNvPr id="30" name="object 30"/>
            <p:cNvSpPr/>
            <p:nvPr/>
          </p:nvSpPr>
          <p:spPr>
            <a:xfrm>
              <a:off x="11201400" y="6696075"/>
              <a:ext cx="1695450" cy="1695450"/>
            </a:xfrm>
            <a:custGeom>
              <a:avLst/>
              <a:gdLst/>
              <a:ahLst/>
              <a:cxnLst/>
              <a:rect l="l" t="t" r="r" b="b"/>
              <a:pathLst>
                <a:path w="1695450" h="1695450">
                  <a:moveTo>
                    <a:pt x="847725" y="0"/>
                  </a:moveTo>
                  <a:lnTo>
                    <a:pt x="799614" y="1341"/>
                  </a:lnTo>
                  <a:lnTo>
                    <a:pt x="752207" y="5319"/>
                  </a:lnTo>
                  <a:lnTo>
                    <a:pt x="705578" y="11861"/>
                  </a:lnTo>
                  <a:lnTo>
                    <a:pt x="659796" y="20895"/>
                  </a:lnTo>
                  <a:lnTo>
                    <a:pt x="614933" y="32351"/>
                  </a:lnTo>
                  <a:lnTo>
                    <a:pt x="571062" y="46157"/>
                  </a:lnTo>
                  <a:lnTo>
                    <a:pt x="528253" y="62240"/>
                  </a:lnTo>
                  <a:lnTo>
                    <a:pt x="486578" y="80531"/>
                  </a:lnTo>
                  <a:lnTo>
                    <a:pt x="446108" y="100957"/>
                  </a:lnTo>
                  <a:lnTo>
                    <a:pt x="406915" y="123446"/>
                  </a:lnTo>
                  <a:lnTo>
                    <a:pt x="369071" y="147928"/>
                  </a:lnTo>
                  <a:lnTo>
                    <a:pt x="332647" y="174330"/>
                  </a:lnTo>
                  <a:lnTo>
                    <a:pt x="297714" y="202581"/>
                  </a:lnTo>
                  <a:lnTo>
                    <a:pt x="264345" y="232610"/>
                  </a:lnTo>
                  <a:lnTo>
                    <a:pt x="232610" y="264345"/>
                  </a:lnTo>
                  <a:lnTo>
                    <a:pt x="202581" y="297714"/>
                  </a:lnTo>
                  <a:lnTo>
                    <a:pt x="174330" y="332647"/>
                  </a:lnTo>
                  <a:lnTo>
                    <a:pt x="147928" y="369071"/>
                  </a:lnTo>
                  <a:lnTo>
                    <a:pt x="123446" y="406915"/>
                  </a:lnTo>
                  <a:lnTo>
                    <a:pt x="100957" y="446108"/>
                  </a:lnTo>
                  <a:lnTo>
                    <a:pt x="80531" y="486578"/>
                  </a:lnTo>
                  <a:lnTo>
                    <a:pt x="62240" y="528253"/>
                  </a:lnTo>
                  <a:lnTo>
                    <a:pt x="46157" y="571062"/>
                  </a:lnTo>
                  <a:lnTo>
                    <a:pt x="32351" y="614933"/>
                  </a:lnTo>
                  <a:lnTo>
                    <a:pt x="20895" y="659796"/>
                  </a:lnTo>
                  <a:lnTo>
                    <a:pt x="11861" y="705578"/>
                  </a:lnTo>
                  <a:lnTo>
                    <a:pt x="5319" y="752207"/>
                  </a:lnTo>
                  <a:lnTo>
                    <a:pt x="1341" y="799614"/>
                  </a:lnTo>
                  <a:lnTo>
                    <a:pt x="0" y="847725"/>
                  </a:lnTo>
                  <a:lnTo>
                    <a:pt x="1341" y="895835"/>
                  </a:lnTo>
                  <a:lnTo>
                    <a:pt x="5319" y="943242"/>
                  </a:lnTo>
                  <a:lnTo>
                    <a:pt x="11861" y="989871"/>
                  </a:lnTo>
                  <a:lnTo>
                    <a:pt x="20895" y="1035653"/>
                  </a:lnTo>
                  <a:lnTo>
                    <a:pt x="32351" y="1080516"/>
                  </a:lnTo>
                  <a:lnTo>
                    <a:pt x="46157" y="1124387"/>
                  </a:lnTo>
                  <a:lnTo>
                    <a:pt x="62240" y="1167196"/>
                  </a:lnTo>
                  <a:lnTo>
                    <a:pt x="80531" y="1208871"/>
                  </a:lnTo>
                  <a:lnTo>
                    <a:pt x="100957" y="1249341"/>
                  </a:lnTo>
                  <a:lnTo>
                    <a:pt x="123446" y="1288534"/>
                  </a:lnTo>
                  <a:lnTo>
                    <a:pt x="147928" y="1326378"/>
                  </a:lnTo>
                  <a:lnTo>
                    <a:pt x="174330" y="1362802"/>
                  </a:lnTo>
                  <a:lnTo>
                    <a:pt x="202581" y="1397735"/>
                  </a:lnTo>
                  <a:lnTo>
                    <a:pt x="232610" y="1431104"/>
                  </a:lnTo>
                  <a:lnTo>
                    <a:pt x="264345" y="1462839"/>
                  </a:lnTo>
                  <a:lnTo>
                    <a:pt x="297714" y="1492868"/>
                  </a:lnTo>
                  <a:lnTo>
                    <a:pt x="332647" y="1521119"/>
                  </a:lnTo>
                  <a:lnTo>
                    <a:pt x="369071" y="1547521"/>
                  </a:lnTo>
                  <a:lnTo>
                    <a:pt x="406915" y="1572003"/>
                  </a:lnTo>
                  <a:lnTo>
                    <a:pt x="446108" y="1594492"/>
                  </a:lnTo>
                  <a:lnTo>
                    <a:pt x="486578" y="1614918"/>
                  </a:lnTo>
                  <a:lnTo>
                    <a:pt x="528253" y="1633209"/>
                  </a:lnTo>
                  <a:lnTo>
                    <a:pt x="571062" y="1649292"/>
                  </a:lnTo>
                  <a:lnTo>
                    <a:pt x="614933" y="1663098"/>
                  </a:lnTo>
                  <a:lnTo>
                    <a:pt x="659796" y="1674554"/>
                  </a:lnTo>
                  <a:lnTo>
                    <a:pt x="705578" y="1683588"/>
                  </a:lnTo>
                  <a:lnTo>
                    <a:pt x="752207" y="1690130"/>
                  </a:lnTo>
                  <a:lnTo>
                    <a:pt x="799614" y="1694108"/>
                  </a:lnTo>
                  <a:lnTo>
                    <a:pt x="847725" y="1695450"/>
                  </a:lnTo>
                  <a:lnTo>
                    <a:pt x="895835" y="1694108"/>
                  </a:lnTo>
                  <a:lnTo>
                    <a:pt x="943242" y="1690130"/>
                  </a:lnTo>
                  <a:lnTo>
                    <a:pt x="989871" y="1683588"/>
                  </a:lnTo>
                  <a:lnTo>
                    <a:pt x="1035653" y="1674554"/>
                  </a:lnTo>
                  <a:lnTo>
                    <a:pt x="1080516" y="1663098"/>
                  </a:lnTo>
                  <a:lnTo>
                    <a:pt x="1124387" y="1649292"/>
                  </a:lnTo>
                  <a:lnTo>
                    <a:pt x="1167196" y="1633209"/>
                  </a:lnTo>
                  <a:lnTo>
                    <a:pt x="1208871" y="1614918"/>
                  </a:lnTo>
                  <a:lnTo>
                    <a:pt x="1249341" y="1594492"/>
                  </a:lnTo>
                  <a:lnTo>
                    <a:pt x="1288534" y="1572003"/>
                  </a:lnTo>
                  <a:lnTo>
                    <a:pt x="1326378" y="1547521"/>
                  </a:lnTo>
                  <a:lnTo>
                    <a:pt x="1362802" y="1521119"/>
                  </a:lnTo>
                  <a:lnTo>
                    <a:pt x="1397735" y="1492868"/>
                  </a:lnTo>
                  <a:lnTo>
                    <a:pt x="1431104" y="1462839"/>
                  </a:lnTo>
                  <a:lnTo>
                    <a:pt x="1462839" y="1431104"/>
                  </a:lnTo>
                  <a:lnTo>
                    <a:pt x="1492868" y="1397735"/>
                  </a:lnTo>
                  <a:lnTo>
                    <a:pt x="1521119" y="1362802"/>
                  </a:lnTo>
                  <a:lnTo>
                    <a:pt x="1547521" y="1326378"/>
                  </a:lnTo>
                  <a:lnTo>
                    <a:pt x="1572003" y="1288534"/>
                  </a:lnTo>
                  <a:lnTo>
                    <a:pt x="1594492" y="1249341"/>
                  </a:lnTo>
                  <a:lnTo>
                    <a:pt x="1614918" y="1208871"/>
                  </a:lnTo>
                  <a:lnTo>
                    <a:pt x="1633209" y="1167196"/>
                  </a:lnTo>
                  <a:lnTo>
                    <a:pt x="1649292" y="1124387"/>
                  </a:lnTo>
                  <a:lnTo>
                    <a:pt x="1663098" y="1080516"/>
                  </a:lnTo>
                  <a:lnTo>
                    <a:pt x="1674554" y="1035653"/>
                  </a:lnTo>
                  <a:lnTo>
                    <a:pt x="1683588" y="989871"/>
                  </a:lnTo>
                  <a:lnTo>
                    <a:pt x="1690130" y="943242"/>
                  </a:lnTo>
                  <a:lnTo>
                    <a:pt x="1694108" y="895835"/>
                  </a:lnTo>
                  <a:lnTo>
                    <a:pt x="1695450" y="847725"/>
                  </a:lnTo>
                  <a:lnTo>
                    <a:pt x="1694108" y="799614"/>
                  </a:lnTo>
                  <a:lnTo>
                    <a:pt x="1690130" y="752207"/>
                  </a:lnTo>
                  <a:lnTo>
                    <a:pt x="1683588" y="705578"/>
                  </a:lnTo>
                  <a:lnTo>
                    <a:pt x="1674554" y="659796"/>
                  </a:lnTo>
                  <a:lnTo>
                    <a:pt x="1663098" y="614933"/>
                  </a:lnTo>
                  <a:lnTo>
                    <a:pt x="1649292" y="571062"/>
                  </a:lnTo>
                  <a:lnTo>
                    <a:pt x="1633209" y="528253"/>
                  </a:lnTo>
                  <a:lnTo>
                    <a:pt x="1614918" y="486578"/>
                  </a:lnTo>
                  <a:lnTo>
                    <a:pt x="1594492" y="446108"/>
                  </a:lnTo>
                  <a:lnTo>
                    <a:pt x="1572003" y="406915"/>
                  </a:lnTo>
                  <a:lnTo>
                    <a:pt x="1547521" y="369071"/>
                  </a:lnTo>
                  <a:lnTo>
                    <a:pt x="1521119" y="332647"/>
                  </a:lnTo>
                  <a:lnTo>
                    <a:pt x="1492868" y="297714"/>
                  </a:lnTo>
                  <a:lnTo>
                    <a:pt x="1462839" y="264345"/>
                  </a:lnTo>
                  <a:lnTo>
                    <a:pt x="1431104" y="232610"/>
                  </a:lnTo>
                  <a:lnTo>
                    <a:pt x="1397735" y="202581"/>
                  </a:lnTo>
                  <a:lnTo>
                    <a:pt x="1362802" y="174330"/>
                  </a:lnTo>
                  <a:lnTo>
                    <a:pt x="1326378" y="147928"/>
                  </a:lnTo>
                  <a:lnTo>
                    <a:pt x="1288534" y="123446"/>
                  </a:lnTo>
                  <a:lnTo>
                    <a:pt x="1249341" y="100957"/>
                  </a:lnTo>
                  <a:lnTo>
                    <a:pt x="1208871" y="80531"/>
                  </a:lnTo>
                  <a:lnTo>
                    <a:pt x="1167196" y="62240"/>
                  </a:lnTo>
                  <a:lnTo>
                    <a:pt x="1124387" y="46157"/>
                  </a:lnTo>
                  <a:lnTo>
                    <a:pt x="1080516" y="32351"/>
                  </a:lnTo>
                  <a:lnTo>
                    <a:pt x="1035653" y="20895"/>
                  </a:lnTo>
                  <a:lnTo>
                    <a:pt x="989871" y="11861"/>
                  </a:lnTo>
                  <a:lnTo>
                    <a:pt x="943242" y="5319"/>
                  </a:lnTo>
                  <a:lnTo>
                    <a:pt x="895835" y="1341"/>
                  </a:lnTo>
                  <a:lnTo>
                    <a:pt x="847725" y="0"/>
                  </a:lnTo>
                  <a:close/>
                </a:path>
              </a:pathLst>
            </a:custGeom>
            <a:solidFill>
              <a:srgbClr val="6B1A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464090" y="7035786"/>
              <a:ext cx="1171575" cy="1018540"/>
            </a:xfrm>
            <a:custGeom>
              <a:avLst/>
              <a:gdLst/>
              <a:ahLst/>
              <a:cxnLst/>
              <a:rect l="l" t="t" r="r" b="b"/>
              <a:pathLst>
                <a:path w="1171575" h="1018540">
                  <a:moveTo>
                    <a:pt x="568623" y="894079"/>
                  </a:moveTo>
                  <a:lnTo>
                    <a:pt x="499001" y="894079"/>
                  </a:lnTo>
                  <a:lnTo>
                    <a:pt x="501399" y="895349"/>
                  </a:lnTo>
                  <a:lnTo>
                    <a:pt x="502473" y="896619"/>
                  </a:lnTo>
                  <a:lnTo>
                    <a:pt x="539266" y="924559"/>
                  </a:lnTo>
                  <a:lnTo>
                    <a:pt x="610678" y="977899"/>
                  </a:lnTo>
                  <a:lnTo>
                    <a:pt x="646820" y="1003299"/>
                  </a:lnTo>
                  <a:lnTo>
                    <a:pt x="690844" y="1018539"/>
                  </a:lnTo>
                  <a:lnTo>
                    <a:pt x="725228" y="1013459"/>
                  </a:lnTo>
                  <a:lnTo>
                    <a:pt x="757018" y="995679"/>
                  </a:lnTo>
                  <a:lnTo>
                    <a:pt x="776064" y="976629"/>
                  </a:lnTo>
                  <a:lnTo>
                    <a:pt x="690066" y="976629"/>
                  </a:lnTo>
                  <a:lnTo>
                    <a:pt x="681377" y="974089"/>
                  </a:lnTo>
                  <a:lnTo>
                    <a:pt x="672877" y="969009"/>
                  </a:lnTo>
                  <a:lnTo>
                    <a:pt x="568623" y="894079"/>
                  </a:lnTo>
                  <a:close/>
                </a:path>
                <a:path w="1171575" h="1018540">
                  <a:moveTo>
                    <a:pt x="621623" y="750569"/>
                  </a:moveTo>
                  <a:lnTo>
                    <a:pt x="613520" y="750569"/>
                  </a:lnTo>
                  <a:lnTo>
                    <a:pt x="607127" y="753109"/>
                  </a:lnTo>
                  <a:lnTo>
                    <a:pt x="602749" y="759459"/>
                  </a:lnTo>
                  <a:lnTo>
                    <a:pt x="600685" y="767079"/>
                  </a:lnTo>
                  <a:lnTo>
                    <a:pt x="601764" y="777239"/>
                  </a:lnTo>
                  <a:lnTo>
                    <a:pt x="605911" y="784859"/>
                  </a:lnTo>
                  <a:lnTo>
                    <a:pt x="612070" y="789939"/>
                  </a:lnTo>
                  <a:lnTo>
                    <a:pt x="619189" y="796289"/>
                  </a:lnTo>
                  <a:lnTo>
                    <a:pt x="653157" y="824229"/>
                  </a:lnTo>
                  <a:lnTo>
                    <a:pt x="687050" y="850899"/>
                  </a:lnTo>
                  <a:lnTo>
                    <a:pt x="720890" y="878839"/>
                  </a:lnTo>
                  <a:lnTo>
                    <a:pt x="754696" y="905509"/>
                  </a:lnTo>
                  <a:lnTo>
                    <a:pt x="760602" y="910589"/>
                  </a:lnTo>
                  <a:lnTo>
                    <a:pt x="761675" y="916939"/>
                  </a:lnTo>
                  <a:lnTo>
                    <a:pt x="759528" y="924559"/>
                  </a:lnTo>
                  <a:lnTo>
                    <a:pt x="725156" y="965199"/>
                  </a:lnTo>
                  <a:lnTo>
                    <a:pt x="699009" y="976629"/>
                  </a:lnTo>
                  <a:lnTo>
                    <a:pt x="776064" y="976629"/>
                  </a:lnTo>
                  <a:lnTo>
                    <a:pt x="782413" y="970279"/>
                  </a:lnTo>
                  <a:lnTo>
                    <a:pt x="797610" y="938529"/>
                  </a:lnTo>
                  <a:lnTo>
                    <a:pt x="800295" y="928369"/>
                  </a:lnTo>
                  <a:lnTo>
                    <a:pt x="803802" y="923289"/>
                  </a:lnTo>
                  <a:lnTo>
                    <a:pt x="848058" y="913130"/>
                  </a:lnTo>
                  <a:lnTo>
                    <a:pt x="882962" y="878840"/>
                  </a:lnTo>
                  <a:lnTo>
                    <a:pt x="798914" y="878839"/>
                  </a:lnTo>
                  <a:lnTo>
                    <a:pt x="775885" y="868679"/>
                  </a:lnTo>
                  <a:lnTo>
                    <a:pt x="772127" y="864869"/>
                  </a:lnTo>
                  <a:lnTo>
                    <a:pt x="768905" y="862329"/>
                  </a:lnTo>
                  <a:lnTo>
                    <a:pt x="765147" y="859789"/>
                  </a:lnTo>
                  <a:lnTo>
                    <a:pt x="708476" y="811529"/>
                  </a:lnTo>
                  <a:lnTo>
                    <a:pt x="651402" y="765809"/>
                  </a:lnTo>
                  <a:lnTo>
                    <a:pt x="644595" y="760729"/>
                  </a:lnTo>
                  <a:lnTo>
                    <a:pt x="637210" y="756919"/>
                  </a:lnTo>
                  <a:lnTo>
                    <a:pt x="629477" y="753109"/>
                  </a:lnTo>
                  <a:lnTo>
                    <a:pt x="621623" y="750569"/>
                  </a:lnTo>
                  <a:close/>
                </a:path>
                <a:path w="1171575" h="1018540">
                  <a:moveTo>
                    <a:pt x="521970" y="727709"/>
                  </a:moveTo>
                  <a:lnTo>
                    <a:pt x="502309" y="732789"/>
                  </a:lnTo>
                  <a:lnTo>
                    <a:pt x="485043" y="746759"/>
                  </a:lnTo>
                  <a:lnTo>
                    <a:pt x="461136" y="775969"/>
                  </a:lnTo>
                  <a:lnTo>
                    <a:pt x="436648" y="805179"/>
                  </a:lnTo>
                  <a:lnTo>
                    <a:pt x="411805" y="833119"/>
                  </a:lnTo>
                  <a:lnTo>
                    <a:pt x="386831" y="862329"/>
                  </a:lnTo>
                  <a:lnTo>
                    <a:pt x="379158" y="873759"/>
                  </a:lnTo>
                  <a:lnTo>
                    <a:pt x="375968" y="885189"/>
                  </a:lnTo>
                  <a:lnTo>
                    <a:pt x="376386" y="891539"/>
                  </a:lnTo>
                  <a:lnTo>
                    <a:pt x="376470" y="892809"/>
                  </a:lnTo>
                  <a:lnTo>
                    <a:pt x="376554" y="894079"/>
                  </a:lnTo>
                  <a:lnTo>
                    <a:pt x="376637" y="895349"/>
                  </a:lnTo>
                  <a:lnTo>
                    <a:pt x="376721" y="896619"/>
                  </a:lnTo>
                  <a:lnTo>
                    <a:pt x="376805" y="897889"/>
                  </a:lnTo>
                  <a:lnTo>
                    <a:pt x="381211" y="910589"/>
                  </a:lnTo>
                  <a:lnTo>
                    <a:pt x="398492" y="932179"/>
                  </a:lnTo>
                  <a:lnTo>
                    <a:pt x="421853" y="942339"/>
                  </a:lnTo>
                  <a:lnTo>
                    <a:pt x="447227" y="939799"/>
                  </a:lnTo>
                  <a:lnTo>
                    <a:pt x="470547" y="925829"/>
                  </a:lnTo>
                  <a:lnTo>
                    <a:pt x="477867" y="918209"/>
                  </a:lnTo>
                  <a:lnTo>
                    <a:pt x="484976" y="910589"/>
                  </a:lnTo>
                  <a:lnTo>
                    <a:pt x="491983" y="901699"/>
                  </a:lnTo>
                  <a:lnTo>
                    <a:pt x="499001" y="894079"/>
                  </a:lnTo>
                  <a:lnTo>
                    <a:pt x="568623" y="894079"/>
                  </a:lnTo>
                  <a:lnTo>
                    <a:pt x="566862" y="892809"/>
                  </a:lnTo>
                  <a:lnTo>
                    <a:pt x="547087" y="877569"/>
                  </a:lnTo>
                  <a:lnTo>
                    <a:pt x="537136" y="868679"/>
                  </a:lnTo>
                  <a:lnTo>
                    <a:pt x="526883" y="861059"/>
                  </a:lnTo>
                  <a:lnTo>
                    <a:pt x="531178" y="855979"/>
                  </a:lnTo>
                  <a:lnTo>
                    <a:pt x="534685" y="852169"/>
                  </a:lnTo>
                  <a:lnTo>
                    <a:pt x="537907" y="848359"/>
                  </a:lnTo>
                  <a:lnTo>
                    <a:pt x="546142" y="839469"/>
                  </a:lnTo>
                  <a:lnTo>
                    <a:pt x="554474" y="830579"/>
                  </a:lnTo>
                  <a:lnTo>
                    <a:pt x="562504" y="820419"/>
                  </a:lnTo>
                  <a:lnTo>
                    <a:pt x="569833" y="811529"/>
                  </a:lnTo>
                  <a:lnTo>
                    <a:pt x="577545" y="792479"/>
                  </a:lnTo>
                  <a:lnTo>
                    <a:pt x="577438" y="772159"/>
                  </a:lnTo>
                  <a:lnTo>
                    <a:pt x="570245" y="753109"/>
                  </a:lnTo>
                  <a:lnTo>
                    <a:pt x="556697" y="737869"/>
                  </a:lnTo>
                  <a:lnTo>
                    <a:pt x="541082" y="730249"/>
                  </a:lnTo>
                  <a:lnTo>
                    <a:pt x="521970" y="727709"/>
                  </a:lnTo>
                  <a:close/>
                </a:path>
                <a:path w="1171575" h="1018540">
                  <a:moveTo>
                    <a:pt x="729463" y="637539"/>
                  </a:moveTo>
                  <a:lnTo>
                    <a:pt x="707201" y="637539"/>
                  </a:lnTo>
                  <a:lnTo>
                    <a:pt x="698360" y="646429"/>
                  </a:lnTo>
                  <a:lnTo>
                    <a:pt x="697286" y="656589"/>
                  </a:lnTo>
                  <a:lnTo>
                    <a:pt x="699147" y="664209"/>
                  </a:lnTo>
                  <a:lnTo>
                    <a:pt x="701044" y="670559"/>
                  </a:lnTo>
                  <a:lnTo>
                    <a:pt x="707737" y="676909"/>
                  </a:lnTo>
                  <a:lnTo>
                    <a:pt x="713643" y="681989"/>
                  </a:lnTo>
                  <a:lnTo>
                    <a:pt x="744413" y="706119"/>
                  </a:lnTo>
                  <a:lnTo>
                    <a:pt x="806450" y="756919"/>
                  </a:lnTo>
                  <a:lnTo>
                    <a:pt x="838126" y="781050"/>
                  </a:lnTo>
                  <a:lnTo>
                    <a:pt x="849692" y="791210"/>
                  </a:lnTo>
                  <a:lnTo>
                    <a:pt x="855950" y="803910"/>
                  </a:lnTo>
                  <a:lnTo>
                    <a:pt x="857725" y="817880"/>
                  </a:lnTo>
                  <a:lnTo>
                    <a:pt x="855843" y="831850"/>
                  </a:lnTo>
                  <a:lnTo>
                    <a:pt x="822038" y="877570"/>
                  </a:lnTo>
                  <a:lnTo>
                    <a:pt x="798914" y="878839"/>
                  </a:lnTo>
                  <a:lnTo>
                    <a:pt x="882962" y="878840"/>
                  </a:lnTo>
                  <a:lnTo>
                    <a:pt x="897676" y="838200"/>
                  </a:lnTo>
                  <a:lnTo>
                    <a:pt x="900654" y="812800"/>
                  </a:lnTo>
                  <a:lnTo>
                    <a:pt x="903625" y="805180"/>
                  </a:lnTo>
                  <a:lnTo>
                    <a:pt x="907920" y="802640"/>
                  </a:lnTo>
                  <a:lnTo>
                    <a:pt x="939050" y="782320"/>
                  </a:lnTo>
                  <a:lnTo>
                    <a:pt x="955776" y="762000"/>
                  </a:lnTo>
                  <a:lnTo>
                    <a:pt x="892650" y="762000"/>
                  </a:lnTo>
                  <a:lnTo>
                    <a:pt x="881013" y="759460"/>
                  </a:lnTo>
                  <a:lnTo>
                    <a:pt x="866580" y="750570"/>
                  </a:lnTo>
                  <a:lnTo>
                    <a:pt x="834389" y="723900"/>
                  </a:lnTo>
                  <a:lnTo>
                    <a:pt x="769993" y="671829"/>
                  </a:lnTo>
                  <a:lnTo>
                    <a:pt x="737802" y="645159"/>
                  </a:lnTo>
                  <a:lnTo>
                    <a:pt x="733758" y="642619"/>
                  </a:lnTo>
                  <a:lnTo>
                    <a:pt x="729463" y="637539"/>
                  </a:lnTo>
                  <a:close/>
                </a:path>
                <a:path w="1171575" h="1018540">
                  <a:moveTo>
                    <a:pt x="820445" y="514349"/>
                  </a:moveTo>
                  <a:lnTo>
                    <a:pt x="810495" y="516889"/>
                  </a:lnTo>
                  <a:lnTo>
                    <a:pt x="804589" y="520699"/>
                  </a:lnTo>
                  <a:lnTo>
                    <a:pt x="799970" y="525779"/>
                  </a:lnTo>
                  <a:lnTo>
                    <a:pt x="797784" y="530859"/>
                  </a:lnTo>
                  <a:lnTo>
                    <a:pt x="797950" y="534669"/>
                  </a:lnTo>
                  <a:lnTo>
                    <a:pt x="798061" y="537209"/>
                  </a:lnTo>
                  <a:lnTo>
                    <a:pt x="933654" y="662940"/>
                  </a:lnTo>
                  <a:lnTo>
                    <a:pt x="938485" y="666750"/>
                  </a:lnTo>
                  <a:lnTo>
                    <a:pt x="941993" y="674370"/>
                  </a:lnTo>
                  <a:lnTo>
                    <a:pt x="934369" y="715010"/>
                  </a:lnTo>
                  <a:lnTo>
                    <a:pt x="903529" y="756920"/>
                  </a:lnTo>
                  <a:lnTo>
                    <a:pt x="892650" y="762000"/>
                  </a:lnTo>
                  <a:lnTo>
                    <a:pt x="955776" y="762000"/>
                  </a:lnTo>
                  <a:lnTo>
                    <a:pt x="961003" y="755650"/>
                  </a:lnTo>
                  <a:lnTo>
                    <a:pt x="975259" y="723900"/>
                  </a:lnTo>
                  <a:lnTo>
                    <a:pt x="983296" y="688340"/>
                  </a:lnTo>
                  <a:lnTo>
                    <a:pt x="984657" y="679450"/>
                  </a:lnTo>
                  <a:lnTo>
                    <a:pt x="987341" y="675640"/>
                  </a:lnTo>
                  <a:lnTo>
                    <a:pt x="995358" y="674370"/>
                  </a:lnTo>
                  <a:lnTo>
                    <a:pt x="1025169" y="661670"/>
                  </a:lnTo>
                  <a:lnTo>
                    <a:pt x="1048893" y="643890"/>
                  </a:lnTo>
                  <a:lnTo>
                    <a:pt x="1055334" y="635000"/>
                  </a:lnTo>
                  <a:lnTo>
                    <a:pt x="972993" y="635000"/>
                  </a:lnTo>
                  <a:lnTo>
                    <a:pt x="963587" y="631190"/>
                  </a:lnTo>
                  <a:lnTo>
                    <a:pt x="954305" y="624840"/>
                  </a:lnTo>
                  <a:lnTo>
                    <a:pt x="903504" y="579120"/>
                  </a:lnTo>
                  <a:lnTo>
                    <a:pt x="877836" y="557530"/>
                  </a:lnTo>
                  <a:lnTo>
                    <a:pt x="846190" y="529590"/>
                  </a:lnTo>
                  <a:lnTo>
                    <a:pt x="826887" y="516889"/>
                  </a:lnTo>
                  <a:lnTo>
                    <a:pt x="820445" y="514349"/>
                  </a:lnTo>
                  <a:close/>
                </a:path>
                <a:path w="1171575" h="1018540">
                  <a:moveTo>
                    <a:pt x="217329" y="30479"/>
                  </a:moveTo>
                  <a:lnTo>
                    <a:pt x="185694" y="53339"/>
                  </a:lnTo>
                  <a:lnTo>
                    <a:pt x="135663" y="126999"/>
                  </a:lnTo>
                  <a:lnTo>
                    <a:pt x="107673" y="172719"/>
                  </a:lnTo>
                  <a:lnTo>
                    <a:pt x="80905" y="219709"/>
                  </a:lnTo>
                  <a:lnTo>
                    <a:pt x="55297" y="267969"/>
                  </a:lnTo>
                  <a:lnTo>
                    <a:pt x="30783" y="316229"/>
                  </a:lnTo>
                  <a:lnTo>
                    <a:pt x="9579" y="361949"/>
                  </a:lnTo>
                  <a:lnTo>
                    <a:pt x="0" y="389889"/>
                  </a:lnTo>
                  <a:lnTo>
                    <a:pt x="1505" y="398779"/>
                  </a:lnTo>
                  <a:lnTo>
                    <a:pt x="7789" y="405129"/>
                  </a:lnTo>
                  <a:lnTo>
                    <a:pt x="18979" y="411479"/>
                  </a:lnTo>
                  <a:lnTo>
                    <a:pt x="26223" y="415289"/>
                  </a:lnTo>
                  <a:lnTo>
                    <a:pt x="32931" y="417829"/>
                  </a:lnTo>
                  <a:lnTo>
                    <a:pt x="39638" y="422909"/>
                  </a:lnTo>
                  <a:lnTo>
                    <a:pt x="57271" y="433069"/>
                  </a:lnTo>
                  <a:lnTo>
                    <a:pt x="74854" y="444499"/>
                  </a:lnTo>
                  <a:lnTo>
                    <a:pt x="110473" y="464819"/>
                  </a:lnTo>
                  <a:lnTo>
                    <a:pt x="119274" y="468629"/>
                  </a:lnTo>
                  <a:lnTo>
                    <a:pt x="128552" y="472439"/>
                  </a:lnTo>
                  <a:lnTo>
                    <a:pt x="137980" y="474979"/>
                  </a:lnTo>
                  <a:lnTo>
                    <a:pt x="147231" y="478789"/>
                  </a:lnTo>
                  <a:lnTo>
                    <a:pt x="150452" y="480059"/>
                  </a:lnTo>
                  <a:lnTo>
                    <a:pt x="153674" y="483869"/>
                  </a:lnTo>
                  <a:lnTo>
                    <a:pt x="154479" y="487679"/>
                  </a:lnTo>
                  <a:lnTo>
                    <a:pt x="157878" y="500379"/>
                  </a:lnTo>
                  <a:lnTo>
                    <a:pt x="161151" y="514349"/>
                  </a:lnTo>
                  <a:lnTo>
                    <a:pt x="164174" y="527049"/>
                  </a:lnTo>
                  <a:lnTo>
                    <a:pt x="166820" y="541019"/>
                  </a:lnTo>
                  <a:lnTo>
                    <a:pt x="167625" y="544829"/>
                  </a:lnTo>
                  <a:lnTo>
                    <a:pt x="165209" y="552449"/>
                  </a:lnTo>
                  <a:lnTo>
                    <a:pt x="161992" y="556259"/>
                  </a:lnTo>
                  <a:lnTo>
                    <a:pt x="152130" y="568959"/>
                  </a:lnTo>
                  <a:lnTo>
                    <a:pt x="117781" y="610869"/>
                  </a:lnTo>
                  <a:lnTo>
                    <a:pt x="104744" y="652779"/>
                  </a:lnTo>
                  <a:lnTo>
                    <a:pt x="108093" y="669289"/>
                  </a:lnTo>
                  <a:lnTo>
                    <a:pt x="116725" y="683259"/>
                  </a:lnTo>
                  <a:lnTo>
                    <a:pt x="130062" y="694689"/>
                  </a:lnTo>
                  <a:lnTo>
                    <a:pt x="147531" y="702309"/>
                  </a:lnTo>
                  <a:lnTo>
                    <a:pt x="165780" y="702309"/>
                  </a:lnTo>
                  <a:lnTo>
                    <a:pt x="183074" y="697229"/>
                  </a:lnTo>
                  <a:lnTo>
                    <a:pt x="197676" y="687069"/>
                  </a:lnTo>
                  <a:lnTo>
                    <a:pt x="223988" y="657859"/>
                  </a:lnTo>
                  <a:lnTo>
                    <a:pt x="276309" y="601979"/>
                  </a:lnTo>
                  <a:lnTo>
                    <a:pt x="302320" y="572769"/>
                  </a:lnTo>
                  <a:lnTo>
                    <a:pt x="311974" y="558799"/>
                  </a:lnTo>
                  <a:lnTo>
                    <a:pt x="315969" y="543559"/>
                  </a:lnTo>
                  <a:lnTo>
                    <a:pt x="314279" y="527049"/>
                  </a:lnTo>
                  <a:lnTo>
                    <a:pt x="307496" y="513079"/>
                  </a:lnTo>
                  <a:lnTo>
                    <a:pt x="203041" y="513079"/>
                  </a:lnTo>
                  <a:lnTo>
                    <a:pt x="198996" y="495299"/>
                  </a:lnTo>
                  <a:lnTo>
                    <a:pt x="191308" y="458469"/>
                  </a:lnTo>
                  <a:lnTo>
                    <a:pt x="188016" y="440689"/>
                  </a:lnTo>
                  <a:lnTo>
                    <a:pt x="187210" y="435609"/>
                  </a:lnTo>
                  <a:lnTo>
                    <a:pt x="188606" y="433069"/>
                  </a:lnTo>
                  <a:lnTo>
                    <a:pt x="140792" y="433069"/>
                  </a:lnTo>
                  <a:lnTo>
                    <a:pt x="48225" y="378459"/>
                  </a:lnTo>
                  <a:lnTo>
                    <a:pt x="70307" y="334009"/>
                  </a:lnTo>
                  <a:lnTo>
                    <a:pt x="92834" y="289559"/>
                  </a:lnTo>
                  <a:lnTo>
                    <a:pt x="116122" y="245109"/>
                  </a:lnTo>
                  <a:lnTo>
                    <a:pt x="140485" y="201929"/>
                  </a:lnTo>
                  <a:lnTo>
                    <a:pt x="166237" y="158749"/>
                  </a:lnTo>
                  <a:lnTo>
                    <a:pt x="193692" y="116839"/>
                  </a:lnTo>
                  <a:lnTo>
                    <a:pt x="223166" y="74929"/>
                  </a:lnTo>
                  <a:lnTo>
                    <a:pt x="284567" y="74929"/>
                  </a:lnTo>
                  <a:lnTo>
                    <a:pt x="281692" y="72389"/>
                  </a:lnTo>
                  <a:lnTo>
                    <a:pt x="262654" y="55879"/>
                  </a:lnTo>
                  <a:lnTo>
                    <a:pt x="243288" y="40639"/>
                  </a:lnTo>
                  <a:lnTo>
                    <a:pt x="229680" y="33019"/>
                  </a:lnTo>
                  <a:lnTo>
                    <a:pt x="217329" y="30479"/>
                  </a:lnTo>
                  <a:close/>
                </a:path>
                <a:path w="1171575" h="1018540">
                  <a:moveTo>
                    <a:pt x="997050" y="279400"/>
                  </a:moveTo>
                  <a:lnTo>
                    <a:pt x="719548" y="279399"/>
                  </a:lnTo>
                  <a:lnTo>
                    <a:pt x="729463" y="283209"/>
                  </a:lnTo>
                  <a:lnTo>
                    <a:pt x="735118" y="287019"/>
                  </a:lnTo>
                  <a:lnTo>
                    <a:pt x="816181" y="358139"/>
                  </a:lnTo>
                  <a:lnTo>
                    <a:pt x="856650" y="394970"/>
                  </a:lnTo>
                  <a:lnTo>
                    <a:pt x="1018444" y="537210"/>
                  </a:lnTo>
                  <a:lnTo>
                    <a:pt x="1032124" y="553720"/>
                  </a:lnTo>
                  <a:lnTo>
                    <a:pt x="1037959" y="570230"/>
                  </a:lnTo>
                  <a:lnTo>
                    <a:pt x="1035647" y="586740"/>
                  </a:lnTo>
                  <a:lnTo>
                    <a:pt x="1010001" y="618490"/>
                  </a:lnTo>
                  <a:lnTo>
                    <a:pt x="982647" y="635000"/>
                  </a:lnTo>
                  <a:lnTo>
                    <a:pt x="1055334" y="635000"/>
                  </a:lnTo>
                  <a:lnTo>
                    <a:pt x="1066376" y="619760"/>
                  </a:lnTo>
                  <a:lnTo>
                    <a:pt x="1077464" y="589280"/>
                  </a:lnTo>
                  <a:lnTo>
                    <a:pt x="1080621" y="566420"/>
                  </a:lnTo>
                  <a:lnTo>
                    <a:pt x="1077943" y="544830"/>
                  </a:lnTo>
                  <a:lnTo>
                    <a:pt x="1068117" y="525780"/>
                  </a:lnTo>
                  <a:lnTo>
                    <a:pt x="1049833" y="510540"/>
                  </a:lnTo>
                  <a:lnTo>
                    <a:pt x="1044400" y="506730"/>
                  </a:lnTo>
                  <a:lnTo>
                    <a:pt x="1039171" y="501650"/>
                  </a:lnTo>
                  <a:lnTo>
                    <a:pt x="1033842" y="496570"/>
                  </a:lnTo>
                  <a:lnTo>
                    <a:pt x="1028107" y="491490"/>
                  </a:lnTo>
                  <a:lnTo>
                    <a:pt x="1046189" y="464820"/>
                  </a:lnTo>
                  <a:lnTo>
                    <a:pt x="1059210" y="436880"/>
                  </a:lnTo>
                  <a:lnTo>
                    <a:pt x="1068151" y="406400"/>
                  </a:lnTo>
                  <a:lnTo>
                    <a:pt x="1073992" y="375920"/>
                  </a:lnTo>
                  <a:lnTo>
                    <a:pt x="1077093" y="363220"/>
                  </a:lnTo>
                  <a:lnTo>
                    <a:pt x="1082103" y="354330"/>
                  </a:lnTo>
                  <a:lnTo>
                    <a:pt x="1088623" y="345440"/>
                  </a:lnTo>
                  <a:lnTo>
                    <a:pt x="1096254" y="336550"/>
                  </a:lnTo>
                  <a:lnTo>
                    <a:pt x="1108296" y="323850"/>
                  </a:lnTo>
                  <a:lnTo>
                    <a:pt x="1050370" y="323850"/>
                  </a:lnTo>
                  <a:lnTo>
                    <a:pt x="997050" y="279400"/>
                  </a:lnTo>
                  <a:close/>
                </a:path>
                <a:path w="1171575" h="1018540">
                  <a:moveTo>
                    <a:pt x="268041" y="486409"/>
                  </a:moveTo>
                  <a:lnTo>
                    <a:pt x="244245" y="488949"/>
                  </a:lnTo>
                  <a:lnTo>
                    <a:pt x="220751" y="500379"/>
                  </a:lnTo>
                  <a:lnTo>
                    <a:pt x="210017" y="507999"/>
                  </a:lnTo>
                  <a:lnTo>
                    <a:pt x="203041" y="513079"/>
                  </a:lnTo>
                  <a:lnTo>
                    <a:pt x="307496" y="513079"/>
                  </a:lnTo>
                  <a:lnTo>
                    <a:pt x="306879" y="511809"/>
                  </a:lnTo>
                  <a:lnTo>
                    <a:pt x="289725" y="494029"/>
                  </a:lnTo>
                  <a:lnTo>
                    <a:pt x="268041" y="486409"/>
                  </a:lnTo>
                  <a:close/>
                </a:path>
                <a:path w="1171575" h="1018540">
                  <a:moveTo>
                    <a:pt x="284567" y="74929"/>
                  </a:moveTo>
                  <a:lnTo>
                    <a:pt x="223166" y="74929"/>
                  </a:lnTo>
                  <a:lnTo>
                    <a:pt x="236824" y="87629"/>
                  </a:lnTo>
                  <a:lnTo>
                    <a:pt x="249728" y="100329"/>
                  </a:lnTo>
                  <a:lnTo>
                    <a:pt x="262028" y="111759"/>
                  </a:lnTo>
                  <a:lnTo>
                    <a:pt x="273876" y="123189"/>
                  </a:lnTo>
                  <a:lnTo>
                    <a:pt x="280286" y="128269"/>
                  </a:lnTo>
                  <a:lnTo>
                    <a:pt x="286923" y="134619"/>
                  </a:lnTo>
                  <a:lnTo>
                    <a:pt x="292404" y="139699"/>
                  </a:lnTo>
                  <a:lnTo>
                    <a:pt x="295343" y="146049"/>
                  </a:lnTo>
                  <a:lnTo>
                    <a:pt x="294646" y="152399"/>
                  </a:lnTo>
                  <a:lnTo>
                    <a:pt x="291183" y="158749"/>
                  </a:lnTo>
                  <a:lnTo>
                    <a:pt x="286513" y="166369"/>
                  </a:lnTo>
                  <a:lnTo>
                    <a:pt x="282194" y="172719"/>
                  </a:lnTo>
                  <a:lnTo>
                    <a:pt x="140792" y="433069"/>
                  </a:lnTo>
                  <a:lnTo>
                    <a:pt x="188606" y="433069"/>
                  </a:lnTo>
                  <a:lnTo>
                    <a:pt x="190700" y="429259"/>
                  </a:lnTo>
                  <a:lnTo>
                    <a:pt x="193384" y="424179"/>
                  </a:lnTo>
                  <a:lnTo>
                    <a:pt x="218620" y="378459"/>
                  </a:lnTo>
                  <a:lnTo>
                    <a:pt x="243946" y="334009"/>
                  </a:lnTo>
                  <a:lnTo>
                    <a:pt x="269131" y="288289"/>
                  </a:lnTo>
                  <a:lnTo>
                    <a:pt x="293943" y="242569"/>
                  </a:lnTo>
                  <a:lnTo>
                    <a:pt x="318150" y="196849"/>
                  </a:lnTo>
                  <a:lnTo>
                    <a:pt x="327150" y="181609"/>
                  </a:lnTo>
                  <a:lnTo>
                    <a:pt x="367789" y="158749"/>
                  </a:lnTo>
                  <a:lnTo>
                    <a:pt x="421651" y="149859"/>
                  </a:lnTo>
                  <a:lnTo>
                    <a:pt x="475513" y="142239"/>
                  </a:lnTo>
                  <a:lnTo>
                    <a:pt x="529576" y="137159"/>
                  </a:lnTo>
                  <a:lnTo>
                    <a:pt x="584042" y="135889"/>
                  </a:lnTo>
                  <a:lnTo>
                    <a:pt x="751340" y="135889"/>
                  </a:lnTo>
                  <a:lnTo>
                    <a:pt x="744781" y="133349"/>
                  </a:lnTo>
                  <a:lnTo>
                    <a:pt x="718242" y="119379"/>
                  </a:lnTo>
                  <a:lnTo>
                    <a:pt x="346153" y="119379"/>
                  </a:lnTo>
                  <a:lnTo>
                    <a:pt x="336193" y="118109"/>
                  </a:lnTo>
                  <a:lnTo>
                    <a:pt x="327339" y="113029"/>
                  </a:lnTo>
                  <a:lnTo>
                    <a:pt x="318687" y="105409"/>
                  </a:lnTo>
                  <a:lnTo>
                    <a:pt x="300378" y="88899"/>
                  </a:lnTo>
                  <a:lnTo>
                    <a:pt x="284567" y="74929"/>
                  </a:lnTo>
                  <a:close/>
                </a:path>
                <a:path w="1171575" h="1018540">
                  <a:moveTo>
                    <a:pt x="961904" y="55880"/>
                  </a:moveTo>
                  <a:lnTo>
                    <a:pt x="889129" y="55880"/>
                  </a:lnTo>
                  <a:lnTo>
                    <a:pt x="896895" y="57150"/>
                  </a:lnTo>
                  <a:lnTo>
                    <a:pt x="899866" y="59690"/>
                  </a:lnTo>
                  <a:lnTo>
                    <a:pt x="947513" y="97790"/>
                  </a:lnTo>
                  <a:lnTo>
                    <a:pt x="971206" y="118110"/>
                  </a:lnTo>
                  <a:lnTo>
                    <a:pt x="994570" y="137160"/>
                  </a:lnTo>
                  <a:lnTo>
                    <a:pt x="1019906" y="160020"/>
                  </a:lnTo>
                  <a:lnTo>
                    <a:pt x="1069771" y="205740"/>
                  </a:lnTo>
                  <a:lnTo>
                    <a:pt x="1094644" y="227330"/>
                  </a:lnTo>
                  <a:lnTo>
                    <a:pt x="1100390" y="232410"/>
                  </a:lnTo>
                  <a:lnTo>
                    <a:pt x="1106388" y="237490"/>
                  </a:lnTo>
                  <a:lnTo>
                    <a:pt x="1119340" y="248920"/>
                  </a:lnTo>
                  <a:lnTo>
                    <a:pt x="1084949" y="287020"/>
                  </a:lnTo>
                  <a:lnTo>
                    <a:pt x="1067745" y="304800"/>
                  </a:lnTo>
                  <a:lnTo>
                    <a:pt x="1050370" y="323850"/>
                  </a:lnTo>
                  <a:lnTo>
                    <a:pt x="1108296" y="323850"/>
                  </a:lnTo>
                  <a:lnTo>
                    <a:pt x="1129867" y="300990"/>
                  </a:lnTo>
                  <a:lnTo>
                    <a:pt x="1146521" y="281940"/>
                  </a:lnTo>
                  <a:lnTo>
                    <a:pt x="1163077" y="264160"/>
                  </a:lnTo>
                  <a:lnTo>
                    <a:pt x="1169327" y="255270"/>
                  </a:lnTo>
                  <a:lnTo>
                    <a:pt x="1171197" y="246380"/>
                  </a:lnTo>
                  <a:lnTo>
                    <a:pt x="1168739" y="237490"/>
                  </a:lnTo>
                  <a:lnTo>
                    <a:pt x="1162003" y="229870"/>
                  </a:lnTo>
                  <a:lnTo>
                    <a:pt x="961904" y="55880"/>
                  </a:lnTo>
                  <a:close/>
                </a:path>
                <a:path w="1171575" h="1018540">
                  <a:moveTo>
                    <a:pt x="751340" y="135889"/>
                  </a:moveTo>
                  <a:lnTo>
                    <a:pt x="584042" y="135889"/>
                  </a:lnTo>
                  <a:lnTo>
                    <a:pt x="626043" y="138429"/>
                  </a:lnTo>
                  <a:lnTo>
                    <a:pt x="668044" y="143509"/>
                  </a:lnTo>
                  <a:lnTo>
                    <a:pt x="668044" y="146049"/>
                  </a:lnTo>
                  <a:lnTo>
                    <a:pt x="668295" y="147319"/>
                  </a:lnTo>
                  <a:lnTo>
                    <a:pt x="647208" y="149859"/>
                  </a:lnTo>
                  <a:lnTo>
                    <a:pt x="626168" y="153669"/>
                  </a:lnTo>
                  <a:lnTo>
                    <a:pt x="584042" y="158749"/>
                  </a:lnTo>
                  <a:lnTo>
                    <a:pt x="560173" y="161289"/>
                  </a:lnTo>
                  <a:lnTo>
                    <a:pt x="537727" y="167639"/>
                  </a:lnTo>
                  <a:lnTo>
                    <a:pt x="516838" y="177799"/>
                  </a:lnTo>
                  <a:lnTo>
                    <a:pt x="497641" y="193039"/>
                  </a:lnTo>
                  <a:lnTo>
                    <a:pt x="483389" y="205739"/>
                  </a:lnTo>
                  <a:lnTo>
                    <a:pt x="468448" y="217169"/>
                  </a:lnTo>
                  <a:lnTo>
                    <a:pt x="453555" y="229869"/>
                  </a:lnTo>
                  <a:lnTo>
                    <a:pt x="439444" y="242569"/>
                  </a:lnTo>
                  <a:lnTo>
                    <a:pt x="428984" y="256539"/>
                  </a:lnTo>
                  <a:lnTo>
                    <a:pt x="426447" y="271779"/>
                  </a:lnTo>
                  <a:lnTo>
                    <a:pt x="431607" y="285749"/>
                  </a:lnTo>
                  <a:lnTo>
                    <a:pt x="444240" y="298449"/>
                  </a:lnTo>
                  <a:lnTo>
                    <a:pt x="468954" y="313689"/>
                  </a:lnTo>
                  <a:lnTo>
                    <a:pt x="494795" y="321309"/>
                  </a:lnTo>
                  <a:lnTo>
                    <a:pt x="521791" y="321309"/>
                  </a:lnTo>
                  <a:lnTo>
                    <a:pt x="549968" y="313689"/>
                  </a:lnTo>
                  <a:lnTo>
                    <a:pt x="578838" y="302259"/>
                  </a:lnTo>
                  <a:lnTo>
                    <a:pt x="588623" y="299719"/>
                  </a:lnTo>
                  <a:lnTo>
                    <a:pt x="681057" y="284479"/>
                  </a:lnTo>
                  <a:lnTo>
                    <a:pt x="712032" y="280669"/>
                  </a:lnTo>
                  <a:lnTo>
                    <a:pt x="719548" y="279399"/>
                  </a:lnTo>
                  <a:lnTo>
                    <a:pt x="997050" y="279400"/>
                  </a:lnTo>
                  <a:lnTo>
                    <a:pt x="826426" y="137159"/>
                  </a:lnTo>
                  <a:lnTo>
                    <a:pt x="754619" y="137159"/>
                  </a:lnTo>
                  <a:lnTo>
                    <a:pt x="751340" y="135889"/>
                  </a:lnTo>
                  <a:close/>
                </a:path>
                <a:path w="1171575" h="1018540">
                  <a:moveTo>
                    <a:pt x="888354" y="0"/>
                  </a:moveTo>
                  <a:lnTo>
                    <a:pt x="847431" y="39369"/>
                  </a:lnTo>
                  <a:lnTo>
                    <a:pt x="802717" y="95249"/>
                  </a:lnTo>
                  <a:lnTo>
                    <a:pt x="780716" y="123189"/>
                  </a:lnTo>
                  <a:lnTo>
                    <a:pt x="772992" y="130809"/>
                  </a:lnTo>
                  <a:lnTo>
                    <a:pt x="764158" y="135889"/>
                  </a:lnTo>
                  <a:lnTo>
                    <a:pt x="754619" y="137159"/>
                  </a:lnTo>
                  <a:lnTo>
                    <a:pt x="826426" y="137159"/>
                  </a:lnTo>
                  <a:lnTo>
                    <a:pt x="823380" y="134619"/>
                  </a:lnTo>
                  <a:lnTo>
                    <a:pt x="855543" y="95249"/>
                  </a:lnTo>
                  <a:lnTo>
                    <a:pt x="887518" y="57150"/>
                  </a:lnTo>
                  <a:lnTo>
                    <a:pt x="889129" y="55880"/>
                  </a:lnTo>
                  <a:lnTo>
                    <a:pt x="961904" y="55880"/>
                  </a:lnTo>
                  <a:lnTo>
                    <a:pt x="908170" y="8890"/>
                  </a:lnTo>
                  <a:lnTo>
                    <a:pt x="897774" y="2540"/>
                  </a:lnTo>
                  <a:lnTo>
                    <a:pt x="888354" y="0"/>
                  </a:lnTo>
                  <a:close/>
                </a:path>
                <a:path w="1171575" h="1018540">
                  <a:moveTo>
                    <a:pt x="571443" y="92709"/>
                  </a:moveTo>
                  <a:lnTo>
                    <a:pt x="517662" y="93979"/>
                  </a:lnTo>
                  <a:lnTo>
                    <a:pt x="464180" y="100329"/>
                  </a:lnTo>
                  <a:lnTo>
                    <a:pt x="411000" y="107949"/>
                  </a:lnTo>
                  <a:lnTo>
                    <a:pt x="358125" y="118109"/>
                  </a:lnTo>
                  <a:lnTo>
                    <a:pt x="346153" y="119379"/>
                  </a:lnTo>
                  <a:lnTo>
                    <a:pt x="718242" y="119379"/>
                  </a:lnTo>
                  <a:lnTo>
                    <a:pt x="703765" y="111759"/>
                  </a:lnTo>
                  <a:lnTo>
                    <a:pt x="660823" y="99059"/>
                  </a:lnTo>
                  <a:lnTo>
                    <a:pt x="616526" y="93979"/>
                  </a:lnTo>
                  <a:lnTo>
                    <a:pt x="571443" y="927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9193" y="7606248"/>
              <a:ext cx="307992" cy="323675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4840351" y="8400288"/>
            <a:ext cx="2807970" cy="1169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82930" marR="5080" indent="-570865">
              <a:lnSpc>
                <a:spcPct val="117300"/>
              </a:lnSpc>
              <a:spcBef>
                <a:spcPts val="95"/>
              </a:spcBef>
            </a:pPr>
            <a:r>
              <a:rPr sz="3200" spc="-10" dirty="0">
                <a:latin typeface="Verdana"/>
                <a:cs typeface="Verdana"/>
              </a:rPr>
              <a:t>Beautification projects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284841" y="8449057"/>
            <a:ext cx="3494404" cy="1170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04290" marR="5080" indent="-1292225">
              <a:lnSpc>
                <a:spcPct val="117300"/>
              </a:lnSpc>
              <a:spcBef>
                <a:spcPts val="95"/>
              </a:spcBef>
            </a:pPr>
            <a:r>
              <a:rPr sz="3200" dirty="0">
                <a:latin typeface="Verdana"/>
                <a:cs typeface="Verdana"/>
              </a:rPr>
              <a:t>Supporting</a:t>
            </a:r>
            <a:r>
              <a:rPr sz="3200" spc="-135" dirty="0">
                <a:latin typeface="Verdana"/>
                <a:cs typeface="Verdana"/>
              </a:rPr>
              <a:t> </a:t>
            </a:r>
            <a:r>
              <a:rPr sz="3200" spc="-10" dirty="0">
                <a:latin typeface="Verdana"/>
                <a:cs typeface="Verdana"/>
              </a:rPr>
              <a:t>other </a:t>
            </a:r>
            <a:r>
              <a:rPr sz="3200" spc="-20" dirty="0">
                <a:latin typeface="Verdana"/>
                <a:cs typeface="Verdana"/>
              </a:rPr>
              <a:t>orgs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67075"/>
            <a:ext cx="18288000" cy="7019925"/>
            <a:chOff x="0" y="3267075"/>
            <a:chExt cx="18288000" cy="7019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56100"/>
              <a:ext cx="18288000" cy="593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0200" y="3295650"/>
              <a:ext cx="4505325" cy="4495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0200" y="3286125"/>
              <a:ext cx="4505325" cy="4505325"/>
            </a:xfrm>
            <a:custGeom>
              <a:avLst/>
              <a:gdLst/>
              <a:ahLst/>
              <a:cxnLst/>
              <a:rect l="l" t="t" r="r" b="b"/>
              <a:pathLst>
                <a:path w="4505325" h="4505325">
                  <a:moveTo>
                    <a:pt x="2252726" y="0"/>
                  </a:moveTo>
                  <a:lnTo>
                    <a:pt x="2204370" y="508"/>
                  </a:lnTo>
                  <a:lnTo>
                    <a:pt x="2156264" y="2027"/>
                  </a:lnTo>
                  <a:lnTo>
                    <a:pt x="2108416" y="4546"/>
                  </a:lnTo>
                  <a:lnTo>
                    <a:pt x="2060838" y="8056"/>
                  </a:lnTo>
                  <a:lnTo>
                    <a:pt x="2013538" y="12545"/>
                  </a:lnTo>
                  <a:lnTo>
                    <a:pt x="1966528" y="18004"/>
                  </a:lnTo>
                  <a:lnTo>
                    <a:pt x="1919818" y="24423"/>
                  </a:lnTo>
                  <a:lnTo>
                    <a:pt x="1873417" y="31791"/>
                  </a:lnTo>
                  <a:lnTo>
                    <a:pt x="1827336" y="40099"/>
                  </a:lnTo>
                  <a:lnTo>
                    <a:pt x="1781584" y="49336"/>
                  </a:lnTo>
                  <a:lnTo>
                    <a:pt x="1736173" y="59491"/>
                  </a:lnTo>
                  <a:lnTo>
                    <a:pt x="1691112" y="70556"/>
                  </a:lnTo>
                  <a:lnTo>
                    <a:pt x="1646412" y="82519"/>
                  </a:lnTo>
                  <a:lnTo>
                    <a:pt x="1602082" y="95371"/>
                  </a:lnTo>
                  <a:lnTo>
                    <a:pt x="1558133" y="109101"/>
                  </a:lnTo>
                  <a:lnTo>
                    <a:pt x="1514574" y="123700"/>
                  </a:lnTo>
                  <a:lnTo>
                    <a:pt x="1471417" y="139156"/>
                  </a:lnTo>
                  <a:lnTo>
                    <a:pt x="1428671" y="155460"/>
                  </a:lnTo>
                  <a:lnTo>
                    <a:pt x="1386346" y="172602"/>
                  </a:lnTo>
                  <a:lnTo>
                    <a:pt x="1344453" y="190572"/>
                  </a:lnTo>
                  <a:lnTo>
                    <a:pt x="1303002" y="209359"/>
                  </a:lnTo>
                  <a:lnTo>
                    <a:pt x="1262002" y="228953"/>
                  </a:lnTo>
                  <a:lnTo>
                    <a:pt x="1221464" y="249345"/>
                  </a:lnTo>
                  <a:lnTo>
                    <a:pt x="1181398" y="270523"/>
                  </a:lnTo>
                  <a:lnTo>
                    <a:pt x="1141815" y="292478"/>
                  </a:lnTo>
                  <a:lnTo>
                    <a:pt x="1102724" y="315200"/>
                  </a:lnTo>
                  <a:lnTo>
                    <a:pt x="1064136" y="338679"/>
                  </a:lnTo>
                  <a:lnTo>
                    <a:pt x="1026060" y="362903"/>
                  </a:lnTo>
                  <a:lnTo>
                    <a:pt x="988508" y="387864"/>
                  </a:lnTo>
                  <a:lnTo>
                    <a:pt x="951488" y="413551"/>
                  </a:lnTo>
                  <a:lnTo>
                    <a:pt x="915012" y="439953"/>
                  </a:lnTo>
                  <a:lnTo>
                    <a:pt x="879089" y="467061"/>
                  </a:lnTo>
                  <a:lnTo>
                    <a:pt x="843730" y="494865"/>
                  </a:lnTo>
                  <a:lnTo>
                    <a:pt x="808944" y="523354"/>
                  </a:lnTo>
                  <a:lnTo>
                    <a:pt x="774742" y="552519"/>
                  </a:lnTo>
                  <a:lnTo>
                    <a:pt x="741134" y="582348"/>
                  </a:lnTo>
                  <a:lnTo>
                    <a:pt x="708131" y="612832"/>
                  </a:lnTo>
                  <a:lnTo>
                    <a:pt x="675741" y="643961"/>
                  </a:lnTo>
                  <a:lnTo>
                    <a:pt x="643977" y="675725"/>
                  </a:lnTo>
                  <a:lnTo>
                    <a:pt x="612846" y="708113"/>
                  </a:lnTo>
                  <a:lnTo>
                    <a:pt x="582361" y="741115"/>
                  </a:lnTo>
                  <a:lnTo>
                    <a:pt x="552531" y="774722"/>
                  </a:lnTo>
                  <a:lnTo>
                    <a:pt x="523365" y="808922"/>
                  </a:lnTo>
                  <a:lnTo>
                    <a:pt x="494875" y="843706"/>
                  </a:lnTo>
                  <a:lnTo>
                    <a:pt x="467071" y="879064"/>
                  </a:lnTo>
                  <a:lnTo>
                    <a:pt x="439961" y="914985"/>
                  </a:lnTo>
                  <a:lnTo>
                    <a:pt x="413558" y="951459"/>
                  </a:lnTo>
                  <a:lnTo>
                    <a:pt x="387871" y="988477"/>
                  </a:lnTo>
                  <a:lnTo>
                    <a:pt x="362909" y="1026028"/>
                  </a:lnTo>
                  <a:lnTo>
                    <a:pt x="338684" y="1064101"/>
                  </a:lnTo>
                  <a:lnTo>
                    <a:pt x="315205" y="1102687"/>
                  </a:lnTo>
                  <a:lnTo>
                    <a:pt x="292483" y="1141776"/>
                  </a:lnTo>
                  <a:lnTo>
                    <a:pt x="270527" y="1181357"/>
                  </a:lnTo>
                  <a:lnTo>
                    <a:pt x="249348" y="1221420"/>
                  </a:lnTo>
                  <a:lnTo>
                    <a:pt x="228956" y="1261956"/>
                  </a:lnTo>
                  <a:lnTo>
                    <a:pt x="209362" y="1302953"/>
                  </a:lnTo>
                  <a:lnTo>
                    <a:pt x="190574" y="1344402"/>
                  </a:lnTo>
                  <a:lnTo>
                    <a:pt x="172604" y="1386292"/>
                  </a:lnTo>
                  <a:lnTo>
                    <a:pt x="155462" y="1428614"/>
                  </a:lnTo>
                  <a:lnTo>
                    <a:pt x="139157" y="1471357"/>
                  </a:lnTo>
                  <a:lnTo>
                    <a:pt x="123701" y="1514511"/>
                  </a:lnTo>
                  <a:lnTo>
                    <a:pt x="109102" y="1558066"/>
                  </a:lnTo>
                  <a:lnTo>
                    <a:pt x="95372" y="1602012"/>
                  </a:lnTo>
                  <a:lnTo>
                    <a:pt x="82520" y="1646339"/>
                  </a:lnTo>
                  <a:lnTo>
                    <a:pt x="70556" y="1691036"/>
                  </a:lnTo>
                  <a:lnTo>
                    <a:pt x="59492" y="1736093"/>
                  </a:lnTo>
                  <a:lnTo>
                    <a:pt x="49336" y="1781501"/>
                  </a:lnTo>
                  <a:lnTo>
                    <a:pt x="40099" y="1827248"/>
                  </a:lnTo>
                  <a:lnTo>
                    <a:pt x="31791" y="1873325"/>
                  </a:lnTo>
                  <a:lnTo>
                    <a:pt x="24423" y="1919722"/>
                  </a:lnTo>
                  <a:lnTo>
                    <a:pt x="18004" y="1966429"/>
                  </a:lnTo>
                  <a:lnTo>
                    <a:pt x="12545" y="2013435"/>
                  </a:lnTo>
                  <a:lnTo>
                    <a:pt x="8056" y="2060730"/>
                  </a:lnTo>
                  <a:lnTo>
                    <a:pt x="4546" y="2108304"/>
                  </a:lnTo>
                  <a:lnTo>
                    <a:pt x="2027" y="2156147"/>
                  </a:lnTo>
                  <a:lnTo>
                    <a:pt x="508" y="2204248"/>
                  </a:lnTo>
                  <a:lnTo>
                    <a:pt x="0" y="2252599"/>
                  </a:lnTo>
                  <a:lnTo>
                    <a:pt x="508" y="2300954"/>
                  </a:lnTo>
                  <a:lnTo>
                    <a:pt x="2027" y="2349060"/>
                  </a:lnTo>
                  <a:lnTo>
                    <a:pt x="4546" y="2396908"/>
                  </a:lnTo>
                  <a:lnTo>
                    <a:pt x="8056" y="2444486"/>
                  </a:lnTo>
                  <a:lnTo>
                    <a:pt x="12545" y="2491786"/>
                  </a:lnTo>
                  <a:lnTo>
                    <a:pt x="18004" y="2538796"/>
                  </a:lnTo>
                  <a:lnTo>
                    <a:pt x="24423" y="2585506"/>
                  </a:lnTo>
                  <a:lnTo>
                    <a:pt x="31791" y="2631907"/>
                  </a:lnTo>
                  <a:lnTo>
                    <a:pt x="40099" y="2677988"/>
                  </a:lnTo>
                  <a:lnTo>
                    <a:pt x="49336" y="2723740"/>
                  </a:lnTo>
                  <a:lnTo>
                    <a:pt x="59492" y="2769151"/>
                  </a:lnTo>
                  <a:lnTo>
                    <a:pt x="70556" y="2814212"/>
                  </a:lnTo>
                  <a:lnTo>
                    <a:pt x="82520" y="2858912"/>
                  </a:lnTo>
                  <a:lnTo>
                    <a:pt x="95372" y="2903242"/>
                  </a:lnTo>
                  <a:lnTo>
                    <a:pt x="109102" y="2947191"/>
                  </a:lnTo>
                  <a:lnTo>
                    <a:pt x="123701" y="2990750"/>
                  </a:lnTo>
                  <a:lnTo>
                    <a:pt x="139157" y="3033907"/>
                  </a:lnTo>
                  <a:lnTo>
                    <a:pt x="155462" y="3076653"/>
                  </a:lnTo>
                  <a:lnTo>
                    <a:pt x="172604" y="3118978"/>
                  </a:lnTo>
                  <a:lnTo>
                    <a:pt x="190574" y="3160871"/>
                  </a:lnTo>
                  <a:lnTo>
                    <a:pt x="209362" y="3202322"/>
                  </a:lnTo>
                  <a:lnTo>
                    <a:pt x="228956" y="3243322"/>
                  </a:lnTo>
                  <a:lnTo>
                    <a:pt x="249348" y="3283860"/>
                  </a:lnTo>
                  <a:lnTo>
                    <a:pt x="270527" y="3323926"/>
                  </a:lnTo>
                  <a:lnTo>
                    <a:pt x="292483" y="3363509"/>
                  </a:lnTo>
                  <a:lnTo>
                    <a:pt x="315205" y="3402600"/>
                  </a:lnTo>
                  <a:lnTo>
                    <a:pt x="338684" y="3441188"/>
                  </a:lnTo>
                  <a:lnTo>
                    <a:pt x="362909" y="3479264"/>
                  </a:lnTo>
                  <a:lnTo>
                    <a:pt x="387871" y="3516816"/>
                  </a:lnTo>
                  <a:lnTo>
                    <a:pt x="413558" y="3553836"/>
                  </a:lnTo>
                  <a:lnTo>
                    <a:pt x="439961" y="3590312"/>
                  </a:lnTo>
                  <a:lnTo>
                    <a:pt x="467071" y="3626235"/>
                  </a:lnTo>
                  <a:lnTo>
                    <a:pt x="494875" y="3661594"/>
                  </a:lnTo>
                  <a:lnTo>
                    <a:pt x="523365" y="3696380"/>
                  </a:lnTo>
                  <a:lnTo>
                    <a:pt x="552531" y="3730582"/>
                  </a:lnTo>
                  <a:lnTo>
                    <a:pt x="582361" y="3764190"/>
                  </a:lnTo>
                  <a:lnTo>
                    <a:pt x="612846" y="3797193"/>
                  </a:lnTo>
                  <a:lnTo>
                    <a:pt x="643977" y="3829583"/>
                  </a:lnTo>
                  <a:lnTo>
                    <a:pt x="675741" y="3861347"/>
                  </a:lnTo>
                  <a:lnTo>
                    <a:pt x="708131" y="3892478"/>
                  </a:lnTo>
                  <a:lnTo>
                    <a:pt x="741134" y="3922963"/>
                  </a:lnTo>
                  <a:lnTo>
                    <a:pt x="774742" y="3952793"/>
                  </a:lnTo>
                  <a:lnTo>
                    <a:pt x="808944" y="3981959"/>
                  </a:lnTo>
                  <a:lnTo>
                    <a:pt x="843730" y="4010449"/>
                  </a:lnTo>
                  <a:lnTo>
                    <a:pt x="879089" y="4038253"/>
                  </a:lnTo>
                  <a:lnTo>
                    <a:pt x="915012" y="4065363"/>
                  </a:lnTo>
                  <a:lnTo>
                    <a:pt x="951488" y="4091766"/>
                  </a:lnTo>
                  <a:lnTo>
                    <a:pt x="988508" y="4117453"/>
                  </a:lnTo>
                  <a:lnTo>
                    <a:pt x="1026060" y="4142415"/>
                  </a:lnTo>
                  <a:lnTo>
                    <a:pt x="1064136" y="4166640"/>
                  </a:lnTo>
                  <a:lnTo>
                    <a:pt x="1102724" y="4190119"/>
                  </a:lnTo>
                  <a:lnTo>
                    <a:pt x="1141815" y="4212841"/>
                  </a:lnTo>
                  <a:lnTo>
                    <a:pt x="1181398" y="4234797"/>
                  </a:lnTo>
                  <a:lnTo>
                    <a:pt x="1221464" y="4255976"/>
                  </a:lnTo>
                  <a:lnTo>
                    <a:pt x="1262002" y="4276368"/>
                  </a:lnTo>
                  <a:lnTo>
                    <a:pt x="1303002" y="4295962"/>
                  </a:lnTo>
                  <a:lnTo>
                    <a:pt x="1344453" y="4314750"/>
                  </a:lnTo>
                  <a:lnTo>
                    <a:pt x="1386346" y="4332720"/>
                  </a:lnTo>
                  <a:lnTo>
                    <a:pt x="1428671" y="4349862"/>
                  </a:lnTo>
                  <a:lnTo>
                    <a:pt x="1471417" y="4366167"/>
                  </a:lnTo>
                  <a:lnTo>
                    <a:pt x="1514574" y="4381623"/>
                  </a:lnTo>
                  <a:lnTo>
                    <a:pt x="1558133" y="4396222"/>
                  </a:lnTo>
                  <a:lnTo>
                    <a:pt x="1602082" y="4409952"/>
                  </a:lnTo>
                  <a:lnTo>
                    <a:pt x="1646412" y="4422804"/>
                  </a:lnTo>
                  <a:lnTo>
                    <a:pt x="1691112" y="4434768"/>
                  </a:lnTo>
                  <a:lnTo>
                    <a:pt x="1736173" y="4445832"/>
                  </a:lnTo>
                  <a:lnTo>
                    <a:pt x="1781584" y="4455988"/>
                  </a:lnTo>
                  <a:lnTo>
                    <a:pt x="1827336" y="4465225"/>
                  </a:lnTo>
                  <a:lnTo>
                    <a:pt x="1873417" y="4473533"/>
                  </a:lnTo>
                  <a:lnTo>
                    <a:pt x="1919818" y="4480901"/>
                  </a:lnTo>
                  <a:lnTo>
                    <a:pt x="1966528" y="4487320"/>
                  </a:lnTo>
                  <a:lnTo>
                    <a:pt x="2013538" y="4492779"/>
                  </a:lnTo>
                  <a:lnTo>
                    <a:pt x="2060838" y="4497268"/>
                  </a:lnTo>
                  <a:lnTo>
                    <a:pt x="2108416" y="4500778"/>
                  </a:lnTo>
                  <a:lnTo>
                    <a:pt x="2156264" y="4503297"/>
                  </a:lnTo>
                  <a:lnTo>
                    <a:pt x="2204370" y="4504816"/>
                  </a:lnTo>
                  <a:lnTo>
                    <a:pt x="2252726" y="4505325"/>
                  </a:lnTo>
                  <a:lnTo>
                    <a:pt x="2301076" y="4504816"/>
                  </a:lnTo>
                  <a:lnTo>
                    <a:pt x="2349177" y="4503297"/>
                  </a:lnTo>
                  <a:lnTo>
                    <a:pt x="2397020" y="4500778"/>
                  </a:lnTo>
                  <a:lnTo>
                    <a:pt x="2444594" y="4497268"/>
                  </a:lnTo>
                  <a:lnTo>
                    <a:pt x="2491889" y="4492779"/>
                  </a:lnTo>
                  <a:lnTo>
                    <a:pt x="2538895" y="4487320"/>
                  </a:lnTo>
                  <a:lnTo>
                    <a:pt x="2585602" y="4480901"/>
                  </a:lnTo>
                  <a:lnTo>
                    <a:pt x="2631999" y="4473533"/>
                  </a:lnTo>
                  <a:lnTo>
                    <a:pt x="2678076" y="4465225"/>
                  </a:lnTo>
                  <a:lnTo>
                    <a:pt x="2723823" y="4455988"/>
                  </a:lnTo>
                  <a:lnTo>
                    <a:pt x="2769231" y="4445832"/>
                  </a:lnTo>
                  <a:lnTo>
                    <a:pt x="2814288" y="4434768"/>
                  </a:lnTo>
                  <a:lnTo>
                    <a:pt x="2858985" y="4422804"/>
                  </a:lnTo>
                  <a:lnTo>
                    <a:pt x="2903312" y="4409952"/>
                  </a:lnTo>
                  <a:lnTo>
                    <a:pt x="2947258" y="4396222"/>
                  </a:lnTo>
                  <a:lnTo>
                    <a:pt x="2990813" y="4381623"/>
                  </a:lnTo>
                  <a:lnTo>
                    <a:pt x="3033967" y="4366167"/>
                  </a:lnTo>
                  <a:lnTo>
                    <a:pt x="3076710" y="4349862"/>
                  </a:lnTo>
                  <a:lnTo>
                    <a:pt x="3119032" y="4332720"/>
                  </a:lnTo>
                  <a:lnTo>
                    <a:pt x="3160922" y="4314750"/>
                  </a:lnTo>
                  <a:lnTo>
                    <a:pt x="3202371" y="4295962"/>
                  </a:lnTo>
                  <a:lnTo>
                    <a:pt x="3243368" y="4276368"/>
                  </a:lnTo>
                  <a:lnTo>
                    <a:pt x="3283904" y="4255976"/>
                  </a:lnTo>
                  <a:lnTo>
                    <a:pt x="3323967" y="4234797"/>
                  </a:lnTo>
                  <a:lnTo>
                    <a:pt x="3363548" y="4212841"/>
                  </a:lnTo>
                  <a:lnTo>
                    <a:pt x="3402637" y="4190119"/>
                  </a:lnTo>
                  <a:lnTo>
                    <a:pt x="3441223" y="4166640"/>
                  </a:lnTo>
                  <a:lnTo>
                    <a:pt x="3479296" y="4142415"/>
                  </a:lnTo>
                  <a:lnTo>
                    <a:pt x="3516847" y="4117453"/>
                  </a:lnTo>
                  <a:lnTo>
                    <a:pt x="3553865" y="4091766"/>
                  </a:lnTo>
                  <a:lnTo>
                    <a:pt x="3590339" y="4065363"/>
                  </a:lnTo>
                  <a:lnTo>
                    <a:pt x="3626260" y="4038253"/>
                  </a:lnTo>
                  <a:lnTo>
                    <a:pt x="3661618" y="4010449"/>
                  </a:lnTo>
                  <a:lnTo>
                    <a:pt x="3696402" y="3981959"/>
                  </a:lnTo>
                  <a:lnTo>
                    <a:pt x="3730602" y="3952793"/>
                  </a:lnTo>
                  <a:lnTo>
                    <a:pt x="3764209" y="3922963"/>
                  </a:lnTo>
                  <a:lnTo>
                    <a:pt x="3797211" y="3892478"/>
                  </a:lnTo>
                  <a:lnTo>
                    <a:pt x="3829599" y="3861347"/>
                  </a:lnTo>
                  <a:lnTo>
                    <a:pt x="3861363" y="3829583"/>
                  </a:lnTo>
                  <a:lnTo>
                    <a:pt x="3892492" y="3797193"/>
                  </a:lnTo>
                  <a:lnTo>
                    <a:pt x="3922976" y="3764190"/>
                  </a:lnTo>
                  <a:lnTo>
                    <a:pt x="3952805" y="3730582"/>
                  </a:lnTo>
                  <a:lnTo>
                    <a:pt x="3981970" y="3696380"/>
                  </a:lnTo>
                  <a:lnTo>
                    <a:pt x="4010459" y="3661594"/>
                  </a:lnTo>
                  <a:lnTo>
                    <a:pt x="4038263" y="3626235"/>
                  </a:lnTo>
                  <a:lnTo>
                    <a:pt x="4065371" y="3590312"/>
                  </a:lnTo>
                  <a:lnTo>
                    <a:pt x="4091773" y="3553836"/>
                  </a:lnTo>
                  <a:lnTo>
                    <a:pt x="4117460" y="3516816"/>
                  </a:lnTo>
                  <a:lnTo>
                    <a:pt x="4142421" y="3479264"/>
                  </a:lnTo>
                  <a:lnTo>
                    <a:pt x="4166645" y="3441188"/>
                  </a:lnTo>
                  <a:lnTo>
                    <a:pt x="4190124" y="3402600"/>
                  </a:lnTo>
                  <a:lnTo>
                    <a:pt x="4212846" y="3363509"/>
                  </a:lnTo>
                  <a:lnTo>
                    <a:pt x="4234801" y="3323926"/>
                  </a:lnTo>
                  <a:lnTo>
                    <a:pt x="4255979" y="3283860"/>
                  </a:lnTo>
                  <a:lnTo>
                    <a:pt x="4276371" y="3243322"/>
                  </a:lnTo>
                  <a:lnTo>
                    <a:pt x="4295965" y="3202322"/>
                  </a:lnTo>
                  <a:lnTo>
                    <a:pt x="4314752" y="3160871"/>
                  </a:lnTo>
                  <a:lnTo>
                    <a:pt x="4332722" y="3118978"/>
                  </a:lnTo>
                  <a:lnTo>
                    <a:pt x="4349864" y="3076653"/>
                  </a:lnTo>
                  <a:lnTo>
                    <a:pt x="4366168" y="3033907"/>
                  </a:lnTo>
                  <a:lnTo>
                    <a:pt x="4381624" y="2990750"/>
                  </a:lnTo>
                  <a:lnTo>
                    <a:pt x="4396223" y="2947191"/>
                  </a:lnTo>
                  <a:lnTo>
                    <a:pt x="4409953" y="2903242"/>
                  </a:lnTo>
                  <a:lnTo>
                    <a:pt x="4422805" y="2858912"/>
                  </a:lnTo>
                  <a:lnTo>
                    <a:pt x="4434768" y="2814212"/>
                  </a:lnTo>
                  <a:lnTo>
                    <a:pt x="4445833" y="2769151"/>
                  </a:lnTo>
                  <a:lnTo>
                    <a:pt x="4455988" y="2723740"/>
                  </a:lnTo>
                  <a:lnTo>
                    <a:pt x="4465225" y="2677988"/>
                  </a:lnTo>
                  <a:lnTo>
                    <a:pt x="4473533" y="2631907"/>
                  </a:lnTo>
                  <a:lnTo>
                    <a:pt x="4480901" y="2585506"/>
                  </a:lnTo>
                  <a:lnTo>
                    <a:pt x="4487320" y="2538796"/>
                  </a:lnTo>
                  <a:lnTo>
                    <a:pt x="4492779" y="2491786"/>
                  </a:lnTo>
                  <a:lnTo>
                    <a:pt x="4497268" y="2444486"/>
                  </a:lnTo>
                  <a:lnTo>
                    <a:pt x="4500778" y="2396908"/>
                  </a:lnTo>
                  <a:lnTo>
                    <a:pt x="4503297" y="2349060"/>
                  </a:lnTo>
                  <a:lnTo>
                    <a:pt x="4504816" y="2300954"/>
                  </a:lnTo>
                  <a:lnTo>
                    <a:pt x="4505325" y="2252599"/>
                  </a:lnTo>
                  <a:lnTo>
                    <a:pt x="4504816" y="2204248"/>
                  </a:lnTo>
                  <a:lnTo>
                    <a:pt x="4503297" y="2156147"/>
                  </a:lnTo>
                  <a:lnTo>
                    <a:pt x="4500778" y="2108304"/>
                  </a:lnTo>
                  <a:lnTo>
                    <a:pt x="4497268" y="2060730"/>
                  </a:lnTo>
                  <a:lnTo>
                    <a:pt x="4492779" y="2013435"/>
                  </a:lnTo>
                  <a:lnTo>
                    <a:pt x="4487320" y="1966429"/>
                  </a:lnTo>
                  <a:lnTo>
                    <a:pt x="4480901" y="1919722"/>
                  </a:lnTo>
                  <a:lnTo>
                    <a:pt x="4473533" y="1873325"/>
                  </a:lnTo>
                  <a:lnTo>
                    <a:pt x="4465225" y="1827248"/>
                  </a:lnTo>
                  <a:lnTo>
                    <a:pt x="4455988" y="1781501"/>
                  </a:lnTo>
                  <a:lnTo>
                    <a:pt x="4445833" y="1736093"/>
                  </a:lnTo>
                  <a:lnTo>
                    <a:pt x="4434768" y="1691036"/>
                  </a:lnTo>
                  <a:lnTo>
                    <a:pt x="4422805" y="1646339"/>
                  </a:lnTo>
                  <a:lnTo>
                    <a:pt x="4409953" y="1602012"/>
                  </a:lnTo>
                  <a:lnTo>
                    <a:pt x="4396223" y="1558066"/>
                  </a:lnTo>
                  <a:lnTo>
                    <a:pt x="4381624" y="1514511"/>
                  </a:lnTo>
                  <a:lnTo>
                    <a:pt x="4366168" y="1471357"/>
                  </a:lnTo>
                  <a:lnTo>
                    <a:pt x="4349864" y="1428614"/>
                  </a:lnTo>
                  <a:lnTo>
                    <a:pt x="4332722" y="1386292"/>
                  </a:lnTo>
                  <a:lnTo>
                    <a:pt x="4314752" y="1344402"/>
                  </a:lnTo>
                  <a:lnTo>
                    <a:pt x="4295965" y="1302953"/>
                  </a:lnTo>
                  <a:lnTo>
                    <a:pt x="4276371" y="1261956"/>
                  </a:lnTo>
                  <a:lnTo>
                    <a:pt x="4255979" y="1221420"/>
                  </a:lnTo>
                  <a:lnTo>
                    <a:pt x="4234801" y="1181357"/>
                  </a:lnTo>
                  <a:lnTo>
                    <a:pt x="4212846" y="1141776"/>
                  </a:lnTo>
                  <a:lnTo>
                    <a:pt x="4190124" y="1102687"/>
                  </a:lnTo>
                  <a:lnTo>
                    <a:pt x="4166645" y="1064101"/>
                  </a:lnTo>
                  <a:lnTo>
                    <a:pt x="4142421" y="1026028"/>
                  </a:lnTo>
                  <a:lnTo>
                    <a:pt x="4117460" y="988477"/>
                  </a:lnTo>
                  <a:lnTo>
                    <a:pt x="4091773" y="951459"/>
                  </a:lnTo>
                  <a:lnTo>
                    <a:pt x="4065371" y="914985"/>
                  </a:lnTo>
                  <a:lnTo>
                    <a:pt x="4038263" y="879064"/>
                  </a:lnTo>
                  <a:lnTo>
                    <a:pt x="4010459" y="843706"/>
                  </a:lnTo>
                  <a:lnTo>
                    <a:pt x="3981970" y="808922"/>
                  </a:lnTo>
                  <a:lnTo>
                    <a:pt x="3952805" y="774722"/>
                  </a:lnTo>
                  <a:lnTo>
                    <a:pt x="3922976" y="741115"/>
                  </a:lnTo>
                  <a:lnTo>
                    <a:pt x="3892492" y="708113"/>
                  </a:lnTo>
                  <a:lnTo>
                    <a:pt x="3861363" y="675725"/>
                  </a:lnTo>
                  <a:lnTo>
                    <a:pt x="3829599" y="643961"/>
                  </a:lnTo>
                  <a:lnTo>
                    <a:pt x="3797211" y="612832"/>
                  </a:lnTo>
                  <a:lnTo>
                    <a:pt x="3764209" y="582348"/>
                  </a:lnTo>
                  <a:lnTo>
                    <a:pt x="3730602" y="552519"/>
                  </a:lnTo>
                  <a:lnTo>
                    <a:pt x="3696402" y="523354"/>
                  </a:lnTo>
                  <a:lnTo>
                    <a:pt x="3661618" y="494865"/>
                  </a:lnTo>
                  <a:lnTo>
                    <a:pt x="3626260" y="467061"/>
                  </a:lnTo>
                  <a:lnTo>
                    <a:pt x="3590339" y="439953"/>
                  </a:lnTo>
                  <a:lnTo>
                    <a:pt x="3553865" y="413551"/>
                  </a:lnTo>
                  <a:lnTo>
                    <a:pt x="3516847" y="387864"/>
                  </a:lnTo>
                  <a:lnTo>
                    <a:pt x="3479296" y="362903"/>
                  </a:lnTo>
                  <a:lnTo>
                    <a:pt x="3441223" y="338679"/>
                  </a:lnTo>
                  <a:lnTo>
                    <a:pt x="3402637" y="315200"/>
                  </a:lnTo>
                  <a:lnTo>
                    <a:pt x="3363548" y="292478"/>
                  </a:lnTo>
                  <a:lnTo>
                    <a:pt x="3323967" y="270523"/>
                  </a:lnTo>
                  <a:lnTo>
                    <a:pt x="3283904" y="249345"/>
                  </a:lnTo>
                  <a:lnTo>
                    <a:pt x="3243368" y="228953"/>
                  </a:lnTo>
                  <a:lnTo>
                    <a:pt x="3202371" y="209359"/>
                  </a:lnTo>
                  <a:lnTo>
                    <a:pt x="3160922" y="190572"/>
                  </a:lnTo>
                  <a:lnTo>
                    <a:pt x="3119032" y="172602"/>
                  </a:lnTo>
                  <a:lnTo>
                    <a:pt x="3076710" y="155460"/>
                  </a:lnTo>
                  <a:lnTo>
                    <a:pt x="3033967" y="139156"/>
                  </a:lnTo>
                  <a:lnTo>
                    <a:pt x="2990813" y="123700"/>
                  </a:lnTo>
                  <a:lnTo>
                    <a:pt x="2947258" y="109101"/>
                  </a:lnTo>
                  <a:lnTo>
                    <a:pt x="2903312" y="95371"/>
                  </a:lnTo>
                  <a:lnTo>
                    <a:pt x="2858985" y="82519"/>
                  </a:lnTo>
                  <a:lnTo>
                    <a:pt x="2814288" y="70556"/>
                  </a:lnTo>
                  <a:lnTo>
                    <a:pt x="2769231" y="59491"/>
                  </a:lnTo>
                  <a:lnTo>
                    <a:pt x="2723823" y="49336"/>
                  </a:lnTo>
                  <a:lnTo>
                    <a:pt x="2678076" y="40099"/>
                  </a:lnTo>
                  <a:lnTo>
                    <a:pt x="2631999" y="31791"/>
                  </a:lnTo>
                  <a:lnTo>
                    <a:pt x="2585602" y="24423"/>
                  </a:lnTo>
                  <a:lnTo>
                    <a:pt x="2538895" y="18004"/>
                  </a:lnTo>
                  <a:lnTo>
                    <a:pt x="2491889" y="12545"/>
                  </a:lnTo>
                  <a:lnTo>
                    <a:pt x="2444594" y="8056"/>
                  </a:lnTo>
                  <a:lnTo>
                    <a:pt x="2397020" y="4546"/>
                  </a:lnTo>
                  <a:lnTo>
                    <a:pt x="2349177" y="2027"/>
                  </a:lnTo>
                  <a:lnTo>
                    <a:pt x="2301076" y="508"/>
                  </a:lnTo>
                  <a:lnTo>
                    <a:pt x="2252726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6100" y="3476625"/>
              <a:ext cx="4495800" cy="4495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96100" y="3467100"/>
              <a:ext cx="4495800" cy="4505325"/>
            </a:xfrm>
            <a:custGeom>
              <a:avLst/>
              <a:gdLst/>
              <a:ahLst/>
              <a:cxnLst/>
              <a:rect l="l" t="t" r="r" b="b"/>
              <a:pathLst>
                <a:path w="4495800" h="4505325">
                  <a:moveTo>
                    <a:pt x="2247900" y="0"/>
                  </a:moveTo>
                  <a:lnTo>
                    <a:pt x="2199653" y="508"/>
                  </a:lnTo>
                  <a:lnTo>
                    <a:pt x="2151654" y="2027"/>
                  </a:lnTo>
                  <a:lnTo>
                    <a:pt x="2103913" y="4546"/>
                  </a:lnTo>
                  <a:lnTo>
                    <a:pt x="2056441" y="8056"/>
                  </a:lnTo>
                  <a:lnTo>
                    <a:pt x="2009247" y="12545"/>
                  </a:lnTo>
                  <a:lnTo>
                    <a:pt x="1962341" y="18004"/>
                  </a:lnTo>
                  <a:lnTo>
                    <a:pt x="1915734" y="24423"/>
                  </a:lnTo>
                  <a:lnTo>
                    <a:pt x="1869436" y="31791"/>
                  </a:lnTo>
                  <a:lnTo>
                    <a:pt x="1823456" y="40099"/>
                  </a:lnTo>
                  <a:lnTo>
                    <a:pt x="1777806" y="49336"/>
                  </a:lnTo>
                  <a:lnTo>
                    <a:pt x="1732494" y="59491"/>
                  </a:lnTo>
                  <a:lnTo>
                    <a:pt x="1687532" y="70556"/>
                  </a:lnTo>
                  <a:lnTo>
                    <a:pt x="1642930" y="82519"/>
                  </a:lnTo>
                  <a:lnTo>
                    <a:pt x="1598697" y="95371"/>
                  </a:lnTo>
                  <a:lnTo>
                    <a:pt x="1554843" y="109101"/>
                  </a:lnTo>
                  <a:lnTo>
                    <a:pt x="1511380" y="123700"/>
                  </a:lnTo>
                  <a:lnTo>
                    <a:pt x="1468317" y="139156"/>
                  </a:lnTo>
                  <a:lnTo>
                    <a:pt x="1425663" y="155460"/>
                  </a:lnTo>
                  <a:lnTo>
                    <a:pt x="1383430" y="172602"/>
                  </a:lnTo>
                  <a:lnTo>
                    <a:pt x="1341628" y="190572"/>
                  </a:lnTo>
                  <a:lnTo>
                    <a:pt x="1300266" y="209359"/>
                  </a:lnTo>
                  <a:lnTo>
                    <a:pt x="1259354" y="228953"/>
                  </a:lnTo>
                  <a:lnTo>
                    <a:pt x="1218904" y="249345"/>
                  </a:lnTo>
                  <a:lnTo>
                    <a:pt x="1178924" y="270523"/>
                  </a:lnTo>
                  <a:lnTo>
                    <a:pt x="1139426" y="292478"/>
                  </a:lnTo>
                  <a:lnTo>
                    <a:pt x="1100419" y="315200"/>
                  </a:lnTo>
                  <a:lnTo>
                    <a:pt x="1061913" y="338679"/>
                  </a:lnTo>
                  <a:lnTo>
                    <a:pt x="1023919" y="362903"/>
                  </a:lnTo>
                  <a:lnTo>
                    <a:pt x="986447" y="387864"/>
                  </a:lnTo>
                  <a:lnTo>
                    <a:pt x="949506" y="413551"/>
                  </a:lnTo>
                  <a:lnTo>
                    <a:pt x="913107" y="439953"/>
                  </a:lnTo>
                  <a:lnTo>
                    <a:pt x="877261" y="467061"/>
                  </a:lnTo>
                  <a:lnTo>
                    <a:pt x="841976" y="494865"/>
                  </a:lnTo>
                  <a:lnTo>
                    <a:pt x="807264" y="523354"/>
                  </a:lnTo>
                  <a:lnTo>
                    <a:pt x="773135" y="552519"/>
                  </a:lnTo>
                  <a:lnTo>
                    <a:pt x="739598" y="582348"/>
                  </a:lnTo>
                  <a:lnTo>
                    <a:pt x="706664" y="612832"/>
                  </a:lnTo>
                  <a:lnTo>
                    <a:pt x="674343" y="643961"/>
                  </a:lnTo>
                  <a:lnTo>
                    <a:pt x="642645" y="675725"/>
                  </a:lnTo>
                  <a:lnTo>
                    <a:pt x="611580" y="708113"/>
                  </a:lnTo>
                  <a:lnTo>
                    <a:pt x="581158" y="741115"/>
                  </a:lnTo>
                  <a:lnTo>
                    <a:pt x="551390" y="774722"/>
                  </a:lnTo>
                  <a:lnTo>
                    <a:pt x="522286" y="808922"/>
                  </a:lnTo>
                  <a:lnTo>
                    <a:pt x="493855" y="843706"/>
                  </a:lnTo>
                  <a:lnTo>
                    <a:pt x="466109" y="879064"/>
                  </a:lnTo>
                  <a:lnTo>
                    <a:pt x="439056" y="914985"/>
                  </a:lnTo>
                  <a:lnTo>
                    <a:pt x="412708" y="951459"/>
                  </a:lnTo>
                  <a:lnTo>
                    <a:pt x="387074" y="988477"/>
                  </a:lnTo>
                  <a:lnTo>
                    <a:pt x="362164" y="1026028"/>
                  </a:lnTo>
                  <a:lnTo>
                    <a:pt x="337989" y="1064101"/>
                  </a:lnTo>
                  <a:lnTo>
                    <a:pt x="314559" y="1102687"/>
                  </a:lnTo>
                  <a:lnTo>
                    <a:pt x="291884" y="1141776"/>
                  </a:lnTo>
                  <a:lnTo>
                    <a:pt x="269973" y="1181357"/>
                  </a:lnTo>
                  <a:lnTo>
                    <a:pt x="248838" y="1221420"/>
                  </a:lnTo>
                  <a:lnTo>
                    <a:pt x="228488" y="1261956"/>
                  </a:lnTo>
                  <a:lnTo>
                    <a:pt x="208934" y="1302953"/>
                  </a:lnTo>
                  <a:lnTo>
                    <a:pt x="190185" y="1344402"/>
                  </a:lnTo>
                  <a:lnTo>
                    <a:pt x="172252" y="1386292"/>
                  </a:lnTo>
                  <a:lnTo>
                    <a:pt x="155145" y="1428614"/>
                  </a:lnTo>
                  <a:lnTo>
                    <a:pt x="138874" y="1471357"/>
                  </a:lnTo>
                  <a:lnTo>
                    <a:pt x="123449" y="1514511"/>
                  </a:lnTo>
                  <a:lnTo>
                    <a:pt x="108880" y="1558066"/>
                  </a:lnTo>
                  <a:lnTo>
                    <a:pt x="95178" y="1602012"/>
                  </a:lnTo>
                  <a:lnTo>
                    <a:pt x="82352" y="1646339"/>
                  </a:lnTo>
                  <a:lnTo>
                    <a:pt x="70413" y="1691036"/>
                  </a:lnTo>
                  <a:lnTo>
                    <a:pt x="59371" y="1736093"/>
                  </a:lnTo>
                  <a:lnTo>
                    <a:pt x="49236" y="1781501"/>
                  </a:lnTo>
                  <a:lnTo>
                    <a:pt x="40018" y="1827248"/>
                  </a:lnTo>
                  <a:lnTo>
                    <a:pt x="31727" y="1873325"/>
                  </a:lnTo>
                  <a:lnTo>
                    <a:pt x="24374" y="1919722"/>
                  </a:lnTo>
                  <a:lnTo>
                    <a:pt x="17968" y="1966429"/>
                  </a:lnTo>
                  <a:lnTo>
                    <a:pt x="12520" y="2013435"/>
                  </a:lnTo>
                  <a:lnTo>
                    <a:pt x="8040" y="2060730"/>
                  </a:lnTo>
                  <a:lnTo>
                    <a:pt x="4537" y="2108304"/>
                  </a:lnTo>
                  <a:lnTo>
                    <a:pt x="2023" y="2156147"/>
                  </a:lnTo>
                  <a:lnTo>
                    <a:pt x="507" y="2204248"/>
                  </a:lnTo>
                  <a:lnTo>
                    <a:pt x="0" y="2252599"/>
                  </a:lnTo>
                  <a:lnTo>
                    <a:pt x="507" y="2300954"/>
                  </a:lnTo>
                  <a:lnTo>
                    <a:pt x="2023" y="2349060"/>
                  </a:lnTo>
                  <a:lnTo>
                    <a:pt x="4537" y="2396908"/>
                  </a:lnTo>
                  <a:lnTo>
                    <a:pt x="8040" y="2444486"/>
                  </a:lnTo>
                  <a:lnTo>
                    <a:pt x="12520" y="2491786"/>
                  </a:lnTo>
                  <a:lnTo>
                    <a:pt x="17968" y="2538796"/>
                  </a:lnTo>
                  <a:lnTo>
                    <a:pt x="24374" y="2585506"/>
                  </a:lnTo>
                  <a:lnTo>
                    <a:pt x="31727" y="2631907"/>
                  </a:lnTo>
                  <a:lnTo>
                    <a:pt x="40018" y="2677988"/>
                  </a:lnTo>
                  <a:lnTo>
                    <a:pt x="49236" y="2723740"/>
                  </a:lnTo>
                  <a:lnTo>
                    <a:pt x="59371" y="2769151"/>
                  </a:lnTo>
                  <a:lnTo>
                    <a:pt x="70413" y="2814212"/>
                  </a:lnTo>
                  <a:lnTo>
                    <a:pt x="82352" y="2858912"/>
                  </a:lnTo>
                  <a:lnTo>
                    <a:pt x="95178" y="2903242"/>
                  </a:lnTo>
                  <a:lnTo>
                    <a:pt x="108880" y="2947191"/>
                  </a:lnTo>
                  <a:lnTo>
                    <a:pt x="123449" y="2990750"/>
                  </a:lnTo>
                  <a:lnTo>
                    <a:pt x="138874" y="3033907"/>
                  </a:lnTo>
                  <a:lnTo>
                    <a:pt x="155145" y="3076653"/>
                  </a:lnTo>
                  <a:lnTo>
                    <a:pt x="172252" y="3118978"/>
                  </a:lnTo>
                  <a:lnTo>
                    <a:pt x="190185" y="3160871"/>
                  </a:lnTo>
                  <a:lnTo>
                    <a:pt x="208934" y="3202322"/>
                  </a:lnTo>
                  <a:lnTo>
                    <a:pt x="228488" y="3243322"/>
                  </a:lnTo>
                  <a:lnTo>
                    <a:pt x="248838" y="3283860"/>
                  </a:lnTo>
                  <a:lnTo>
                    <a:pt x="269973" y="3323926"/>
                  </a:lnTo>
                  <a:lnTo>
                    <a:pt x="291884" y="3363509"/>
                  </a:lnTo>
                  <a:lnTo>
                    <a:pt x="314559" y="3402600"/>
                  </a:lnTo>
                  <a:lnTo>
                    <a:pt x="337989" y="3441188"/>
                  </a:lnTo>
                  <a:lnTo>
                    <a:pt x="362164" y="3479264"/>
                  </a:lnTo>
                  <a:lnTo>
                    <a:pt x="387074" y="3516816"/>
                  </a:lnTo>
                  <a:lnTo>
                    <a:pt x="412708" y="3553836"/>
                  </a:lnTo>
                  <a:lnTo>
                    <a:pt x="439056" y="3590312"/>
                  </a:lnTo>
                  <a:lnTo>
                    <a:pt x="466109" y="3626235"/>
                  </a:lnTo>
                  <a:lnTo>
                    <a:pt x="493855" y="3661594"/>
                  </a:lnTo>
                  <a:lnTo>
                    <a:pt x="522286" y="3696380"/>
                  </a:lnTo>
                  <a:lnTo>
                    <a:pt x="551390" y="3730582"/>
                  </a:lnTo>
                  <a:lnTo>
                    <a:pt x="581158" y="3764190"/>
                  </a:lnTo>
                  <a:lnTo>
                    <a:pt x="611580" y="3797193"/>
                  </a:lnTo>
                  <a:lnTo>
                    <a:pt x="642645" y="3829583"/>
                  </a:lnTo>
                  <a:lnTo>
                    <a:pt x="674343" y="3861347"/>
                  </a:lnTo>
                  <a:lnTo>
                    <a:pt x="706664" y="3892478"/>
                  </a:lnTo>
                  <a:lnTo>
                    <a:pt x="739598" y="3922963"/>
                  </a:lnTo>
                  <a:lnTo>
                    <a:pt x="773135" y="3952793"/>
                  </a:lnTo>
                  <a:lnTo>
                    <a:pt x="807264" y="3981959"/>
                  </a:lnTo>
                  <a:lnTo>
                    <a:pt x="841976" y="4010449"/>
                  </a:lnTo>
                  <a:lnTo>
                    <a:pt x="877261" y="4038253"/>
                  </a:lnTo>
                  <a:lnTo>
                    <a:pt x="913107" y="4065363"/>
                  </a:lnTo>
                  <a:lnTo>
                    <a:pt x="949506" y="4091766"/>
                  </a:lnTo>
                  <a:lnTo>
                    <a:pt x="986447" y="4117453"/>
                  </a:lnTo>
                  <a:lnTo>
                    <a:pt x="1023919" y="4142415"/>
                  </a:lnTo>
                  <a:lnTo>
                    <a:pt x="1061913" y="4166640"/>
                  </a:lnTo>
                  <a:lnTo>
                    <a:pt x="1100419" y="4190119"/>
                  </a:lnTo>
                  <a:lnTo>
                    <a:pt x="1139426" y="4212841"/>
                  </a:lnTo>
                  <a:lnTo>
                    <a:pt x="1178924" y="4234797"/>
                  </a:lnTo>
                  <a:lnTo>
                    <a:pt x="1218904" y="4255976"/>
                  </a:lnTo>
                  <a:lnTo>
                    <a:pt x="1259354" y="4276368"/>
                  </a:lnTo>
                  <a:lnTo>
                    <a:pt x="1300266" y="4295962"/>
                  </a:lnTo>
                  <a:lnTo>
                    <a:pt x="1341628" y="4314750"/>
                  </a:lnTo>
                  <a:lnTo>
                    <a:pt x="1383430" y="4332720"/>
                  </a:lnTo>
                  <a:lnTo>
                    <a:pt x="1425663" y="4349862"/>
                  </a:lnTo>
                  <a:lnTo>
                    <a:pt x="1468317" y="4366167"/>
                  </a:lnTo>
                  <a:lnTo>
                    <a:pt x="1511380" y="4381623"/>
                  </a:lnTo>
                  <a:lnTo>
                    <a:pt x="1554843" y="4396222"/>
                  </a:lnTo>
                  <a:lnTo>
                    <a:pt x="1598697" y="4409952"/>
                  </a:lnTo>
                  <a:lnTo>
                    <a:pt x="1642930" y="4422804"/>
                  </a:lnTo>
                  <a:lnTo>
                    <a:pt x="1687532" y="4434768"/>
                  </a:lnTo>
                  <a:lnTo>
                    <a:pt x="1732494" y="4445832"/>
                  </a:lnTo>
                  <a:lnTo>
                    <a:pt x="1777806" y="4455988"/>
                  </a:lnTo>
                  <a:lnTo>
                    <a:pt x="1823456" y="4465225"/>
                  </a:lnTo>
                  <a:lnTo>
                    <a:pt x="1869436" y="4473533"/>
                  </a:lnTo>
                  <a:lnTo>
                    <a:pt x="1915734" y="4480901"/>
                  </a:lnTo>
                  <a:lnTo>
                    <a:pt x="1962341" y="4487320"/>
                  </a:lnTo>
                  <a:lnTo>
                    <a:pt x="2009247" y="4492779"/>
                  </a:lnTo>
                  <a:lnTo>
                    <a:pt x="2056441" y="4497268"/>
                  </a:lnTo>
                  <a:lnTo>
                    <a:pt x="2103913" y="4500778"/>
                  </a:lnTo>
                  <a:lnTo>
                    <a:pt x="2151654" y="4503297"/>
                  </a:lnTo>
                  <a:lnTo>
                    <a:pt x="2199653" y="4504816"/>
                  </a:lnTo>
                  <a:lnTo>
                    <a:pt x="2247900" y="4505325"/>
                  </a:lnTo>
                  <a:lnTo>
                    <a:pt x="2296146" y="4504816"/>
                  </a:lnTo>
                  <a:lnTo>
                    <a:pt x="2344145" y="4503297"/>
                  </a:lnTo>
                  <a:lnTo>
                    <a:pt x="2391886" y="4500778"/>
                  </a:lnTo>
                  <a:lnTo>
                    <a:pt x="2439358" y="4497268"/>
                  </a:lnTo>
                  <a:lnTo>
                    <a:pt x="2486552" y="4492779"/>
                  </a:lnTo>
                  <a:lnTo>
                    <a:pt x="2533458" y="4487320"/>
                  </a:lnTo>
                  <a:lnTo>
                    <a:pt x="2580065" y="4480901"/>
                  </a:lnTo>
                  <a:lnTo>
                    <a:pt x="2626363" y="4473533"/>
                  </a:lnTo>
                  <a:lnTo>
                    <a:pt x="2672343" y="4465225"/>
                  </a:lnTo>
                  <a:lnTo>
                    <a:pt x="2717993" y="4455988"/>
                  </a:lnTo>
                  <a:lnTo>
                    <a:pt x="2763305" y="4445832"/>
                  </a:lnTo>
                  <a:lnTo>
                    <a:pt x="2808267" y="4434768"/>
                  </a:lnTo>
                  <a:lnTo>
                    <a:pt x="2852869" y="4422804"/>
                  </a:lnTo>
                  <a:lnTo>
                    <a:pt x="2897102" y="4409952"/>
                  </a:lnTo>
                  <a:lnTo>
                    <a:pt x="2940956" y="4396222"/>
                  </a:lnTo>
                  <a:lnTo>
                    <a:pt x="2984419" y="4381623"/>
                  </a:lnTo>
                  <a:lnTo>
                    <a:pt x="3027482" y="4366167"/>
                  </a:lnTo>
                  <a:lnTo>
                    <a:pt x="3070136" y="4349862"/>
                  </a:lnTo>
                  <a:lnTo>
                    <a:pt x="3112369" y="4332720"/>
                  </a:lnTo>
                  <a:lnTo>
                    <a:pt x="3154171" y="4314750"/>
                  </a:lnTo>
                  <a:lnTo>
                    <a:pt x="3195533" y="4295962"/>
                  </a:lnTo>
                  <a:lnTo>
                    <a:pt x="3236445" y="4276368"/>
                  </a:lnTo>
                  <a:lnTo>
                    <a:pt x="3276895" y="4255976"/>
                  </a:lnTo>
                  <a:lnTo>
                    <a:pt x="3316875" y="4234797"/>
                  </a:lnTo>
                  <a:lnTo>
                    <a:pt x="3356373" y="4212841"/>
                  </a:lnTo>
                  <a:lnTo>
                    <a:pt x="3395380" y="4190119"/>
                  </a:lnTo>
                  <a:lnTo>
                    <a:pt x="3433886" y="4166640"/>
                  </a:lnTo>
                  <a:lnTo>
                    <a:pt x="3471880" y="4142415"/>
                  </a:lnTo>
                  <a:lnTo>
                    <a:pt x="3509352" y="4117453"/>
                  </a:lnTo>
                  <a:lnTo>
                    <a:pt x="3546293" y="4091766"/>
                  </a:lnTo>
                  <a:lnTo>
                    <a:pt x="3582692" y="4065363"/>
                  </a:lnTo>
                  <a:lnTo>
                    <a:pt x="3618538" y="4038253"/>
                  </a:lnTo>
                  <a:lnTo>
                    <a:pt x="3653823" y="4010449"/>
                  </a:lnTo>
                  <a:lnTo>
                    <a:pt x="3688535" y="3981959"/>
                  </a:lnTo>
                  <a:lnTo>
                    <a:pt x="3722664" y="3952793"/>
                  </a:lnTo>
                  <a:lnTo>
                    <a:pt x="3756201" y="3922963"/>
                  </a:lnTo>
                  <a:lnTo>
                    <a:pt x="3789135" y="3892478"/>
                  </a:lnTo>
                  <a:lnTo>
                    <a:pt x="3821456" y="3861347"/>
                  </a:lnTo>
                  <a:lnTo>
                    <a:pt x="3853154" y="3829583"/>
                  </a:lnTo>
                  <a:lnTo>
                    <a:pt x="3884219" y="3797193"/>
                  </a:lnTo>
                  <a:lnTo>
                    <a:pt x="3914641" y="3764190"/>
                  </a:lnTo>
                  <a:lnTo>
                    <a:pt x="3944409" y="3730582"/>
                  </a:lnTo>
                  <a:lnTo>
                    <a:pt x="3973513" y="3696380"/>
                  </a:lnTo>
                  <a:lnTo>
                    <a:pt x="4001944" y="3661594"/>
                  </a:lnTo>
                  <a:lnTo>
                    <a:pt x="4029690" y="3626235"/>
                  </a:lnTo>
                  <a:lnTo>
                    <a:pt x="4056743" y="3590312"/>
                  </a:lnTo>
                  <a:lnTo>
                    <a:pt x="4083091" y="3553836"/>
                  </a:lnTo>
                  <a:lnTo>
                    <a:pt x="4108725" y="3516816"/>
                  </a:lnTo>
                  <a:lnTo>
                    <a:pt x="4133635" y="3479264"/>
                  </a:lnTo>
                  <a:lnTo>
                    <a:pt x="4157810" y="3441188"/>
                  </a:lnTo>
                  <a:lnTo>
                    <a:pt x="4181240" y="3402600"/>
                  </a:lnTo>
                  <a:lnTo>
                    <a:pt x="4203915" y="3363509"/>
                  </a:lnTo>
                  <a:lnTo>
                    <a:pt x="4225826" y="3323926"/>
                  </a:lnTo>
                  <a:lnTo>
                    <a:pt x="4246961" y="3283860"/>
                  </a:lnTo>
                  <a:lnTo>
                    <a:pt x="4267311" y="3243322"/>
                  </a:lnTo>
                  <a:lnTo>
                    <a:pt x="4286865" y="3202322"/>
                  </a:lnTo>
                  <a:lnTo>
                    <a:pt x="4305614" y="3160871"/>
                  </a:lnTo>
                  <a:lnTo>
                    <a:pt x="4323547" y="3118978"/>
                  </a:lnTo>
                  <a:lnTo>
                    <a:pt x="4340654" y="3076653"/>
                  </a:lnTo>
                  <a:lnTo>
                    <a:pt x="4356925" y="3033907"/>
                  </a:lnTo>
                  <a:lnTo>
                    <a:pt x="4372350" y="2990750"/>
                  </a:lnTo>
                  <a:lnTo>
                    <a:pt x="4386919" y="2947191"/>
                  </a:lnTo>
                  <a:lnTo>
                    <a:pt x="4400621" y="2903242"/>
                  </a:lnTo>
                  <a:lnTo>
                    <a:pt x="4413447" y="2858912"/>
                  </a:lnTo>
                  <a:lnTo>
                    <a:pt x="4425386" y="2814212"/>
                  </a:lnTo>
                  <a:lnTo>
                    <a:pt x="4436428" y="2769151"/>
                  </a:lnTo>
                  <a:lnTo>
                    <a:pt x="4446563" y="2723740"/>
                  </a:lnTo>
                  <a:lnTo>
                    <a:pt x="4455781" y="2677988"/>
                  </a:lnTo>
                  <a:lnTo>
                    <a:pt x="4464072" y="2631907"/>
                  </a:lnTo>
                  <a:lnTo>
                    <a:pt x="4471425" y="2585506"/>
                  </a:lnTo>
                  <a:lnTo>
                    <a:pt x="4477831" y="2538796"/>
                  </a:lnTo>
                  <a:lnTo>
                    <a:pt x="4483279" y="2491786"/>
                  </a:lnTo>
                  <a:lnTo>
                    <a:pt x="4487759" y="2444486"/>
                  </a:lnTo>
                  <a:lnTo>
                    <a:pt x="4491262" y="2396908"/>
                  </a:lnTo>
                  <a:lnTo>
                    <a:pt x="4493776" y="2349060"/>
                  </a:lnTo>
                  <a:lnTo>
                    <a:pt x="4495292" y="2300954"/>
                  </a:lnTo>
                  <a:lnTo>
                    <a:pt x="4495800" y="2252599"/>
                  </a:lnTo>
                  <a:lnTo>
                    <a:pt x="4495292" y="2204248"/>
                  </a:lnTo>
                  <a:lnTo>
                    <a:pt x="4493776" y="2156147"/>
                  </a:lnTo>
                  <a:lnTo>
                    <a:pt x="4491262" y="2108304"/>
                  </a:lnTo>
                  <a:lnTo>
                    <a:pt x="4487759" y="2060730"/>
                  </a:lnTo>
                  <a:lnTo>
                    <a:pt x="4483279" y="2013435"/>
                  </a:lnTo>
                  <a:lnTo>
                    <a:pt x="4477831" y="1966429"/>
                  </a:lnTo>
                  <a:lnTo>
                    <a:pt x="4471425" y="1919722"/>
                  </a:lnTo>
                  <a:lnTo>
                    <a:pt x="4464072" y="1873325"/>
                  </a:lnTo>
                  <a:lnTo>
                    <a:pt x="4455781" y="1827248"/>
                  </a:lnTo>
                  <a:lnTo>
                    <a:pt x="4446563" y="1781501"/>
                  </a:lnTo>
                  <a:lnTo>
                    <a:pt x="4436428" y="1736093"/>
                  </a:lnTo>
                  <a:lnTo>
                    <a:pt x="4425386" y="1691036"/>
                  </a:lnTo>
                  <a:lnTo>
                    <a:pt x="4413447" y="1646339"/>
                  </a:lnTo>
                  <a:lnTo>
                    <a:pt x="4400621" y="1602012"/>
                  </a:lnTo>
                  <a:lnTo>
                    <a:pt x="4386919" y="1558066"/>
                  </a:lnTo>
                  <a:lnTo>
                    <a:pt x="4372350" y="1514511"/>
                  </a:lnTo>
                  <a:lnTo>
                    <a:pt x="4356925" y="1471357"/>
                  </a:lnTo>
                  <a:lnTo>
                    <a:pt x="4340654" y="1428614"/>
                  </a:lnTo>
                  <a:lnTo>
                    <a:pt x="4323547" y="1386292"/>
                  </a:lnTo>
                  <a:lnTo>
                    <a:pt x="4305614" y="1344402"/>
                  </a:lnTo>
                  <a:lnTo>
                    <a:pt x="4286865" y="1302953"/>
                  </a:lnTo>
                  <a:lnTo>
                    <a:pt x="4267311" y="1261956"/>
                  </a:lnTo>
                  <a:lnTo>
                    <a:pt x="4246961" y="1221420"/>
                  </a:lnTo>
                  <a:lnTo>
                    <a:pt x="4225826" y="1181357"/>
                  </a:lnTo>
                  <a:lnTo>
                    <a:pt x="4203915" y="1141776"/>
                  </a:lnTo>
                  <a:lnTo>
                    <a:pt x="4181240" y="1102687"/>
                  </a:lnTo>
                  <a:lnTo>
                    <a:pt x="4157810" y="1064101"/>
                  </a:lnTo>
                  <a:lnTo>
                    <a:pt x="4133635" y="1026028"/>
                  </a:lnTo>
                  <a:lnTo>
                    <a:pt x="4108725" y="988477"/>
                  </a:lnTo>
                  <a:lnTo>
                    <a:pt x="4083091" y="951459"/>
                  </a:lnTo>
                  <a:lnTo>
                    <a:pt x="4056743" y="914985"/>
                  </a:lnTo>
                  <a:lnTo>
                    <a:pt x="4029690" y="879064"/>
                  </a:lnTo>
                  <a:lnTo>
                    <a:pt x="4001944" y="843706"/>
                  </a:lnTo>
                  <a:lnTo>
                    <a:pt x="3973513" y="808922"/>
                  </a:lnTo>
                  <a:lnTo>
                    <a:pt x="3944409" y="774722"/>
                  </a:lnTo>
                  <a:lnTo>
                    <a:pt x="3914641" y="741115"/>
                  </a:lnTo>
                  <a:lnTo>
                    <a:pt x="3884219" y="708113"/>
                  </a:lnTo>
                  <a:lnTo>
                    <a:pt x="3853154" y="675725"/>
                  </a:lnTo>
                  <a:lnTo>
                    <a:pt x="3821456" y="643961"/>
                  </a:lnTo>
                  <a:lnTo>
                    <a:pt x="3789135" y="612832"/>
                  </a:lnTo>
                  <a:lnTo>
                    <a:pt x="3756201" y="582348"/>
                  </a:lnTo>
                  <a:lnTo>
                    <a:pt x="3722664" y="552519"/>
                  </a:lnTo>
                  <a:lnTo>
                    <a:pt x="3688535" y="523354"/>
                  </a:lnTo>
                  <a:lnTo>
                    <a:pt x="3653823" y="494865"/>
                  </a:lnTo>
                  <a:lnTo>
                    <a:pt x="3618538" y="467061"/>
                  </a:lnTo>
                  <a:lnTo>
                    <a:pt x="3582692" y="439953"/>
                  </a:lnTo>
                  <a:lnTo>
                    <a:pt x="3546293" y="413551"/>
                  </a:lnTo>
                  <a:lnTo>
                    <a:pt x="3509352" y="387864"/>
                  </a:lnTo>
                  <a:lnTo>
                    <a:pt x="3471880" y="362903"/>
                  </a:lnTo>
                  <a:lnTo>
                    <a:pt x="3433886" y="338679"/>
                  </a:lnTo>
                  <a:lnTo>
                    <a:pt x="3395380" y="315200"/>
                  </a:lnTo>
                  <a:lnTo>
                    <a:pt x="3356373" y="292478"/>
                  </a:lnTo>
                  <a:lnTo>
                    <a:pt x="3316875" y="270523"/>
                  </a:lnTo>
                  <a:lnTo>
                    <a:pt x="3276895" y="249345"/>
                  </a:lnTo>
                  <a:lnTo>
                    <a:pt x="3236445" y="228953"/>
                  </a:lnTo>
                  <a:lnTo>
                    <a:pt x="3195533" y="209359"/>
                  </a:lnTo>
                  <a:lnTo>
                    <a:pt x="3154171" y="190572"/>
                  </a:lnTo>
                  <a:lnTo>
                    <a:pt x="3112369" y="172602"/>
                  </a:lnTo>
                  <a:lnTo>
                    <a:pt x="3070136" y="155460"/>
                  </a:lnTo>
                  <a:lnTo>
                    <a:pt x="3027482" y="139156"/>
                  </a:lnTo>
                  <a:lnTo>
                    <a:pt x="2984419" y="123700"/>
                  </a:lnTo>
                  <a:lnTo>
                    <a:pt x="2940956" y="109101"/>
                  </a:lnTo>
                  <a:lnTo>
                    <a:pt x="2897102" y="95371"/>
                  </a:lnTo>
                  <a:lnTo>
                    <a:pt x="2852869" y="82519"/>
                  </a:lnTo>
                  <a:lnTo>
                    <a:pt x="2808267" y="70556"/>
                  </a:lnTo>
                  <a:lnTo>
                    <a:pt x="2763305" y="59491"/>
                  </a:lnTo>
                  <a:lnTo>
                    <a:pt x="2717993" y="49336"/>
                  </a:lnTo>
                  <a:lnTo>
                    <a:pt x="2672343" y="40099"/>
                  </a:lnTo>
                  <a:lnTo>
                    <a:pt x="2626363" y="31791"/>
                  </a:lnTo>
                  <a:lnTo>
                    <a:pt x="2580065" y="24423"/>
                  </a:lnTo>
                  <a:lnTo>
                    <a:pt x="2533458" y="18004"/>
                  </a:lnTo>
                  <a:lnTo>
                    <a:pt x="2486552" y="12545"/>
                  </a:lnTo>
                  <a:lnTo>
                    <a:pt x="2439358" y="8056"/>
                  </a:lnTo>
                  <a:lnTo>
                    <a:pt x="2391886" y="4546"/>
                  </a:lnTo>
                  <a:lnTo>
                    <a:pt x="2344145" y="2027"/>
                  </a:lnTo>
                  <a:lnTo>
                    <a:pt x="2296146" y="508"/>
                  </a:lnTo>
                  <a:lnTo>
                    <a:pt x="224790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68200" y="3343275"/>
              <a:ext cx="4505325" cy="44958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268200" y="3333750"/>
              <a:ext cx="4505325" cy="4505325"/>
            </a:xfrm>
            <a:custGeom>
              <a:avLst/>
              <a:gdLst/>
              <a:ahLst/>
              <a:cxnLst/>
              <a:rect l="l" t="t" r="r" b="b"/>
              <a:pathLst>
                <a:path w="4505325" h="4505325">
                  <a:moveTo>
                    <a:pt x="2252726" y="0"/>
                  </a:moveTo>
                  <a:lnTo>
                    <a:pt x="2204370" y="508"/>
                  </a:lnTo>
                  <a:lnTo>
                    <a:pt x="2156264" y="2027"/>
                  </a:lnTo>
                  <a:lnTo>
                    <a:pt x="2108416" y="4546"/>
                  </a:lnTo>
                  <a:lnTo>
                    <a:pt x="2060838" y="8056"/>
                  </a:lnTo>
                  <a:lnTo>
                    <a:pt x="2013538" y="12545"/>
                  </a:lnTo>
                  <a:lnTo>
                    <a:pt x="1966528" y="18004"/>
                  </a:lnTo>
                  <a:lnTo>
                    <a:pt x="1919818" y="24423"/>
                  </a:lnTo>
                  <a:lnTo>
                    <a:pt x="1873417" y="31791"/>
                  </a:lnTo>
                  <a:lnTo>
                    <a:pt x="1827336" y="40099"/>
                  </a:lnTo>
                  <a:lnTo>
                    <a:pt x="1781584" y="49336"/>
                  </a:lnTo>
                  <a:lnTo>
                    <a:pt x="1736173" y="59491"/>
                  </a:lnTo>
                  <a:lnTo>
                    <a:pt x="1691112" y="70556"/>
                  </a:lnTo>
                  <a:lnTo>
                    <a:pt x="1646412" y="82519"/>
                  </a:lnTo>
                  <a:lnTo>
                    <a:pt x="1602082" y="95371"/>
                  </a:lnTo>
                  <a:lnTo>
                    <a:pt x="1558133" y="109101"/>
                  </a:lnTo>
                  <a:lnTo>
                    <a:pt x="1514574" y="123700"/>
                  </a:lnTo>
                  <a:lnTo>
                    <a:pt x="1471417" y="139156"/>
                  </a:lnTo>
                  <a:lnTo>
                    <a:pt x="1428671" y="155460"/>
                  </a:lnTo>
                  <a:lnTo>
                    <a:pt x="1386346" y="172602"/>
                  </a:lnTo>
                  <a:lnTo>
                    <a:pt x="1344453" y="190572"/>
                  </a:lnTo>
                  <a:lnTo>
                    <a:pt x="1303002" y="209359"/>
                  </a:lnTo>
                  <a:lnTo>
                    <a:pt x="1262002" y="228953"/>
                  </a:lnTo>
                  <a:lnTo>
                    <a:pt x="1221464" y="249345"/>
                  </a:lnTo>
                  <a:lnTo>
                    <a:pt x="1181398" y="270523"/>
                  </a:lnTo>
                  <a:lnTo>
                    <a:pt x="1141815" y="292478"/>
                  </a:lnTo>
                  <a:lnTo>
                    <a:pt x="1102724" y="315200"/>
                  </a:lnTo>
                  <a:lnTo>
                    <a:pt x="1064136" y="338679"/>
                  </a:lnTo>
                  <a:lnTo>
                    <a:pt x="1026060" y="362903"/>
                  </a:lnTo>
                  <a:lnTo>
                    <a:pt x="988508" y="387864"/>
                  </a:lnTo>
                  <a:lnTo>
                    <a:pt x="951488" y="413551"/>
                  </a:lnTo>
                  <a:lnTo>
                    <a:pt x="915012" y="439953"/>
                  </a:lnTo>
                  <a:lnTo>
                    <a:pt x="879089" y="467061"/>
                  </a:lnTo>
                  <a:lnTo>
                    <a:pt x="843730" y="494865"/>
                  </a:lnTo>
                  <a:lnTo>
                    <a:pt x="808944" y="523354"/>
                  </a:lnTo>
                  <a:lnTo>
                    <a:pt x="774742" y="552519"/>
                  </a:lnTo>
                  <a:lnTo>
                    <a:pt x="741134" y="582348"/>
                  </a:lnTo>
                  <a:lnTo>
                    <a:pt x="708131" y="612832"/>
                  </a:lnTo>
                  <a:lnTo>
                    <a:pt x="675741" y="643961"/>
                  </a:lnTo>
                  <a:lnTo>
                    <a:pt x="643977" y="675725"/>
                  </a:lnTo>
                  <a:lnTo>
                    <a:pt x="612846" y="708113"/>
                  </a:lnTo>
                  <a:lnTo>
                    <a:pt x="582361" y="741115"/>
                  </a:lnTo>
                  <a:lnTo>
                    <a:pt x="552531" y="774722"/>
                  </a:lnTo>
                  <a:lnTo>
                    <a:pt x="523365" y="808922"/>
                  </a:lnTo>
                  <a:lnTo>
                    <a:pt x="494875" y="843706"/>
                  </a:lnTo>
                  <a:lnTo>
                    <a:pt x="467071" y="879064"/>
                  </a:lnTo>
                  <a:lnTo>
                    <a:pt x="439961" y="914985"/>
                  </a:lnTo>
                  <a:lnTo>
                    <a:pt x="413558" y="951459"/>
                  </a:lnTo>
                  <a:lnTo>
                    <a:pt x="387871" y="988477"/>
                  </a:lnTo>
                  <a:lnTo>
                    <a:pt x="362909" y="1026028"/>
                  </a:lnTo>
                  <a:lnTo>
                    <a:pt x="338684" y="1064101"/>
                  </a:lnTo>
                  <a:lnTo>
                    <a:pt x="315205" y="1102687"/>
                  </a:lnTo>
                  <a:lnTo>
                    <a:pt x="292483" y="1141776"/>
                  </a:lnTo>
                  <a:lnTo>
                    <a:pt x="270527" y="1181357"/>
                  </a:lnTo>
                  <a:lnTo>
                    <a:pt x="249348" y="1221420"/>
                  </a:lnTo>
                  <a:lnTo>
                    <a:pt x="228956" y="1261956"/>
                  </a:lnTo>
                  <a:lnTo>
                    <a:pt x="209362" y="1302953"/>
                  </a:lnTo>
                  <a:lnTo>
                    <a:pt x="190574" y="1344402"/>
                  </a:lnTo>
                  <a:lnTo>
                    <a:pt x="172604" y="1386292"/>
                  </a:lnTo>
                  <a:lnTo>
                    <a:pt x="155462" y="1428614"/>
                  </a:lnTo>
                  <a:lnTo>
                    <a:pt x="139157" y="1471357"/>
                  </a:lnTo>
                  <a:lnTo>
                    <a:pt x="123701" y="1514511"/>
                  </a:lnTo>
                  <a:lnTo>
                    <a:pt x="109102" y="1558066"/>
                  </a:lnTo>
                  <a:lnTo>
                    <a:pt x="95372" y="1602012"/>
                  </a:lnTo>
                  <a:lnTo>
                    <a:pt x="82520" y="1646339"/>
                  </a:lnTo>
                  <a:lnTo>
                    <a:pt x="70556" y="1691036"/>
                  </a:lnTo>
                  <a:lnTo>
                    <a:pt x="59492" y="1736093"/>
                  </a:lnTo>
                  <a:lnTo>
                    <a:pt x="49336" y="1781501"/>
                  </a:lnTo>
                  <a:lnTo>
                    <a:pt x="40099" y="1827248"/>
                  </a:lnTo>
                  <a:lnTo>
                    <a:pt x="31791" y="1873325"/>
                  </a:lnTo>
                  <a:lnTo>
                    <a:pt x="24423" y="1919722"/>
                  </a:lnTo>
                  <a:lnTo>
                    <a:pt x="18004" y="1966429"/>
                  </a:lnTo>
                  <a:lnTo>
                    <a:pt x="12545" y="2013435"/>
                  </a:lnTo>
                  <a:lnTo>
                    <a:pt x="8056" y="2060730"/>
                  </a:lnTo>
                  <a:lnTo>
                    <a:pt x="4546" y="2108304"/>
                  </a:lnTo>
                  <a:lnTo>
                    <a:pt x="2027" y="2156147"/>
                  </a:lnTo>
                  <a:lnTo>
                    <a:pt x="508" y="2204248"/>
                  </a:lnTo>
                  <a:lnTo>
                    <a:pt x="0" y="2252599"/>
                  </a:lnTo>
                  <a:lnTo>
                    <a:pt x="508" y="2300954"/>
                  </a:lnTo>
                  <a:lnTo>
                    <a:pt x="2027" y="2349060"/>
                  </a:lnTo>
                  <a:lnTo>
                    <a:pt x="4546" y="2396908"/>
                  </a:lnTo>
                  <a:lnTo>
                    <a:pt x="8056" y="2444486"/>
                  </a:lnTo>
                  <a:lnTo>
                    <a:pt x="12545" y="2491786"/>
                  </a:lnTo>
                  <a:lnTo>
                    <a:pt x="18004" y="2538796"/>
                  </a:lnTo>
                  <a:lnTo>
                    <a:pt x="24423" y="2585506"/>
                  </a:lnTo>
                  <a:lnTo>
                    <a:pt x="31791" y="2631907"/>
                  </a:lnTo>
                  <a:lnTo>
                    <a:pt x="40099" y="2677988"/>
                  </a:lnTo>
                  <a:lnTo>
                    <a:pt x="49336" y="2723740"/>
                  </a:lnTo>
                  <a:lnTo>
                    <a:pt x="59492" y="2769151"/>
                  </a:lnTo>
                  <a:lnTo>
                    <a:pt x="70556" y="2814212"/>
                  </a:lnTo>
                  <a:lnTo>
                    <a:pt x="82520" y="2858912"/>
                  </a:lnTo>
                  <a:lnTo>
                    <a:pt x="95372" y="2903242"/>
                  </a:lnTo>
                  <a:lnTo>
                    <a:pt x="109102" y="2947191"/>
                  </a:lnTo>
                  <a:lnTo>
                    <a:pt x="123701" y="2990750"/>
                  </a:lnTo>
                  <a:lnTo>
                    <a:pt x="139157" y="3033907"/>
                  </a:lnTo>
                  <a:lnTo>
                    <a:pt x="155462" y="3076653"/>
                  </a:lnTo>
                  <a:lnTo>
                    <a:pt x="172604" y="3118978"/>
                  </a:lnTo>
                  <a:lnTo>
                    <a:pt x="190574" y="3160871"/>
                  </a:lnTo>
                  <a:lnTo>
                    <a:pt x="209362" y="3202322"/>
                  </a:lnTo>
                  <a:lnTo>
                    <a:pt x="228956" y="3243322"/>
                  </a:lnTo>
                  <a:lnTo>
                    <a:pt x="249348" y="3283860"/>
                  </a:lnTo>
                  <a:lnTo>
                    <a:pt x="270527" y="3323926"/>
                  </a:lnTo>
                  <a:lnTo>
                    <a:pt x="292483" y="3363509"/>
                  </a:lnTo>
                  <a:lnTo>
                    <a:pt x="315205" y="3402600"/>
                  </a:lnTo>
                  <a:lnTo>
                    <a:pt x="338684" y="3441188"/>
                  </a:lnTo>
                  <a:lnTo>
                    <a:pt x="362909" y="3479264"/>
                  </a:lnTo>
                  <a:lnTo>
                    <a:pt x="387871" y="3516816"/>
                  </a:lnTo>
                  <a:lnTo>
                    <a:pt x="413558" y="3553836"/>
                  </a:lnTo>
                  <a:lnTo>
                    <a:pt x="439961" y="3590312"/>
                  </a:lnTo>
                  <a:lnTo>
                    <a:pt x="467071" y="3626235"/>
                  </a:lnTo>
                  <a:lnTo>
                    <a:pt x="494875" y="3661594"/>
                  </a:lnTo>
                  <a:lnTo>
                    <a:pt x="523365" y="3696380"/>
                  </a:lnTo>
                  <a:lnTo>
                    <a:pt x="552531" y="3730582"/>
                  </a:lnTo>
                  <a:lnTo>
                    <a:pt x="582361" y="3764190"/>
                  </a:lnTo>
                  <a:lnTo>
                    <a:pt x="612846" y="3797193"/>
                  </a:lnTo>
                  <a:lnTo>
                    <a:pt x="643977" y="3829583"/>
                  </a:lnTo>
                  <a:lnTo>
                    <a:pt x="675741" y="3861347"/>
                  </a:lnTo>
                  <a:lnTo>
                    <a:pt x="708131" y="3892478"/>
                  </a:lnTo>
                  <a:lnTo>
                    <a:pt x="741134" y="3922963"/>
                  </a:lnTo>
                  <a:lnTo>
                    <a:pt x="774742" y="3952793"/>
                  </a:lnTo>
                  <a:lnTo>
                    <a:pt x="808944" y="3981959"/>
                  </a:lnTo>
                  <a:lnTo>
                    <a:pt x="843730" y="4010449"/>
                  </a:lnTo>
                  <a:lnTo>
                    <a:pt x="879089" y="4038253"/>
                  </a:lnTo>
                  <a:lnTo>
                    <a:pt x="915012" y="4065363"/>
                  </a:lnTo>
                  <a:lnTo>
                    <a:pt x="951488" y="4091766"/>
                  </a:lnTo>
                  <a:lnTo>
                    <a:pt x="988508" y="4117453"/>
                  </a:lnTo>
                  <a:lnTo>
                    <a:pt x="1026060" y="4142415"/>
                  </a:lnTo>
                  <a:lnTo>
                    <a:pt x="1064136" y="4166640"/>
                  </a:lnTo>
                  <a:lnTo>
                    <a:pt x="1102724" y="4190119"/>
                  </a:lnTo>
                  <a:lnTo>
                    <a:pt x="1141815" y="4212841"/>
                  </a:lnTo>
                  <a:lnTo>
                    <a:pt x="1181398" y="4234797"/>
                  </a:lnTo>
                  <a:lnTo>
                    <a:pt x="1221464" y="4255976"/>
                  </a:lnTo>
                  <a:lnTo>
                    <a:pt x="1262002" y="4276368"/>
                  </a:lnTo>
                  <a:lnTo>
                    <a:pt x="1303002" y="4295962"/>
                  </a:lnTo>
                  <a:lnTo>
                    <a:pt x="1344453" y="4314750"/>
                  </a:lnTo>
                  <a:lnTo>
                    <a:pt x="1386346" y="4332720"/>
                  </a:lnTo>
                  <a:lnTo>
                    <a:pt x="1428671" y="4349862"/>
                  </a:lnTo>
                  <a:lnTo>
                    <a:pt x="1471417" y="4366167"/>
                  </a:lnTo>
                  <a:lnTo>
                    <a:pt x="1514574" y="4381623"/>
                  </a:lnTo>
                  <a:lnTo>
                    <a:pt x="1558133" y="4396222"/>
                  </a:lnTo>
                  <a:lnTo>
                    <a:pt x="1602082" y="4409952"/>
                  </a:lnTo>
                  <a:lnTo>
                    <a:pt x="1646412" y="4422804"/>
                  </a:lnTo>
                  <a:lnTo>
                    <a:pt x="1691112" y="4434768"/>
                  </a:lnTo>
                  <a:lnTo>
                    <a:pt x="1736173" y="4445832"/>
                  </a:lnTo>
                  <a:lnTo>
                    <a:pt x="1781584" y="4455988"/>
                  </a:lnTo>
                  <a:lnTo>
                    <a:pt x="1827336" y="4465225"/>
                  </a:lnTo>
                  <a:lnTo>
                    <a:pt x="1873417" y="4473533"/>
                  </a:lnTo>
                  <a:lnTo>
                    <a:pt x="1919818" y="4480901"/>
                  </a:lnTo>
                  <a:lnTo>
                    <a:pt x="1966528" y="4487320"/>
                  </a:lnTo>
                  <a:lnTo>
                    <a:pt x="2013538" y="4492779"/>
                  </a:lnTo>
                  <a:lnTo>
                    <a:pt x="2060838" y="4497268"/>
                  </a:lnTo>
                  <a:lnTo>
                    <a:pt x="2108416" y="4500778"/>
                  </a:lnTo>
                  <a:lnTo>
                    <a:pt x="2156264" y="4503297"/>
                  </a:lnTo>
                  <a:lnTo>
                    <a:pt x="2204370" y="4504816"/>
                  </a:lnTo>
                  <a:lnTo>
                    <a:pt x="2252726" y="4505325"/>
                  </a:lnTo>
                  <a:lnTo>
                    <a:pt x="2301076" y="4504816"/>
                  </a:lnTo>
                  <a:lnTo>
                    <a:pt x="2349177" y="4503297"/>
                  </a:lnTo>
                  <a:lnTo>
                    <a:pt x="2397020" y="4500778"/>
                  </a:lnTo>
                  <a:lnTo>
                    <a:pt x="2444594" y="4497268"/>
                  </a:lnTo>
                  <a:lnTo>
                    <a:pt x="2491889" y="4492779"/>
                  </a:lnTo>
                  <a:lnTo>
                    <a:pt x="2538895" y="4487320"/>
                  </a:lnTo>
                  <a:lnTo>
                    <a:pt x="2585602" y="4480901"/>
                  </a:lnTo>
                  <a:lnTo>
                    <a:pt x="2631999" y="4473533"/>
                  </a:lnTo>
                  <a:lnTo>
                    <a:pt x="2678076" y="4465225"/>
                  </a:lnTo>
                  <a:lnTo>
                    <a:pt x="2723823" y="4455988"/>
                  </a:lnTo>
                  <a:lnTo>
                    <a:pt x="2769231" y="4445832"/>
                  </a:lnTo>
                  <a:lnTo>
                    <a:pt x="2814288" y="4434768"/>
                  </a:lnTo>
                  <a:lnTo>
                    <a:pt x="2858985" y="4422804"/>
                  </a:lnTo>
                  <a:lnTo>
                    <a:pt x="2903312" y="4409952"/>
                  </a:lnTo>
                  <a:lnTo>
                    <a:pt x="2947258" y="4396222"/>
                  </a:lnTo>
                  <a:lnTo>
                    <a:pt x="2990813" y="4381623"/>
                  </a:lnTo>
                  <a:lnTo>
                    <a:pt x="3033967" y="4366167"/>
                  </a:lnTo>
                  <a:lnTo>
                    <a:pt x="3076710" y="4349862"/>
                  </a:lnTo>
                  <a:lnTo>
                    <a:pt x="3119032" y="4332720"/>
                  </a:lnTo>
                  <a:lnTo>
                    <a:pt x="3160922" y="4314750"/>
                  </a:lnTo>
                  <a:lnTo>
                    <a:pt x="3202371" y="4295962"/>
                  </a:lnTo>
                  <a:lnTo>
                    <a:pt x="3243368" y="4276368"/>
                  </a:lnTo>
                  <a:lnTo>
                    <a:pt x="3283904" y="4255976"/>
                  </a:lnTo>
                  <a:lnTo>
                    <a:pt x="3323967" y="4234797"/>
                  </a:lnTo>
                  <a:lnTo>
                    <a:pt x="3363548" y="4212841"/>
                  </a:lnTo>
                  <a:lnTo>
                    <a:pt x="3402637" y="4190119"/>
                  </a:lnTo>
                  <a:lnTo>
                    <a:pt x="3441223" y="4166640"/>
                  </a:lnTo>
                  <a:lnTo>
                    <a:pt x="3479296" y="4142415"/>
                  </a:lnTo>
                  <a:lnTo>
                    <a:pt x="3516847" y="4117453"/>
                  </a:lnTo>
                  <a:lnTo>
                    <a:pt x="3553865" y="4091766"/>
                  </a:lnTo>
                  <a:lnTo>
                    <a:pt x="3590339" y="4065363"/>
                  </a:lnTo>
                  <a:lnTo>
                    <a:pt x="3626260" y="4038253"/>
                  </a:lnTo>
                  <a:lnTo>
                    <a:pt x="3661618" y="4010449"/>
                  </a:lnTo>
                  <a:lnTo>
                    <a:pt x="3696402" y="3981959"/>
                  </a:lnTo>
                  <a:lnTo>
                    <a:pt x="3730602" y="3952793"/>
                  </a:lnTo>
                  <a:lnTo>
                    <a:pt x="3764209" y="3922963"/>
                  </a:lnTo>
                  <a:lnTo>
                    <a:pt x="3797211" y="3892478"/>
                  </a:lnTo>
                  <a:lnTo>
                    <a:pt x="3829599" y="3861347"/>
                  </a:lnTo>
                  <a:lnTo>
                    <a:pt x="3861363" y="3829583"/>
                  </a:lnTo>
                  <a:lnTo>
                    <a:pt x="3892492" y="3797193"/>
                  </a:lnTo>
                  <a:lnTo>
                    <a:pt x="3922976" y="3764190"/>
                  </a:lnTo>
                  <a:lnTo>
                    <a:pt x="3952805" y="3730582"/>
                  </a:lnTo>
                  <a:lnTo>
                    <a:pt x="3981970" y="3696380"/>
                  </a:lnTo>
                  <a:lnTo>
                    <a:pt x="4010459" y="3661594"/>
                  </a:lnTo>
                  <a:lnTo>
                    <a:pt x="4038263" y="3626235"/>
                  </a:lnTo>
                  <a:lnTo>
                    <a:pt x="4065371" y="3590312"/>
                  </a:lnTo>
                  <a:lnTo>
                    <a:pt x="4091773" y="3553836"/>
                  </a:lnTo>
                  <a:lnTo>
                    <a:pt x="4117460" y="3516816"/>
                  </a:lnTo>
                  <a:lnTo>
                    <a:pt x="4142421" y="3479264"/>
                  </a:lnTo>
                  <a:lnTo>
                    <a:pt x="4166645" y="3441188"/>
                  </a:lnTo>
                  <a:lnTo>
                    <a:pt x="4190124" y="3402600"/>
                  </a:lnTo>
                  <a:lnTo>
                    <a:pt x="4212846" y="3363509"/>
                  </a:lnTo>
                  <a:lnTo>
                    <a:pt x="4234801" y="3323926"/>
                  </a:lnTo>
                  <a:lnTo>
                    <a:pt x="4255979" y="3283860"/>
                  </a:lnTo>
                  <a:lnTo>
                    <a:pt x="4276371" y="3243322"/>
                  </a:lnTo>
                  <a:lnTo>
                    <a:pt x="4295965" y="3202322"/>
                  </a:lnTo>
                  <a:lnTo>
                    <a:pt x="4314752" y="3160871"/>
                  </a:lnTo>
                  <a:lnTo>
                    <a:pt x="4332722" y="3118978"/>
                  </a:lnTo>
                  <a:lnTo>
                    <a:pt x="4349864" y="3076653"/>
                  </a:lnTo>
                  <a:lnTo>
                    <a:pt x="4366168" y="3033907"/>
                  </a:lnTo>
                  <a:lnTo>
                    <a:pt x="4381624" y="2990750"/>
                  </a:lnTo>
                  <a:lnTo>
                    <a:pt x="4396223" y="2947191"/>
                  </a:lnTo>
                  <a:lnTo>
                    <a:pt x="4409953" y="2903242"/>
                  </a:lnTo>
                  <a:lnTo>
                    <a:pt x="4422805" y="2858912"/>
                  </a:lnTo>
                  <a:lnTo>
                    <a:pt x="4434768" y="2814212"/>
                  </a:lnTo>
                  <a:lnTo>
                    <a:pt x="4445833" y="2769151"/>
                  </a:lnTo>
                  <a:lnTo>
                    <a:pt x="4455988" y="2723740"/>
                  </a:lnTo>
                  <a:lnTo>
                    <a:pt x="4465225" y="2677988"/>
                  </a:lnTo>
                  <a:lnTo>
                    <a:pt x="4473533" y="2631907"/>
                  </a:lnTo>
                  <a:lnTo>
                    <a:pt x="4480901" y="2585506"/>
                  </a:lnTo>
                  <a:lnTo>
                    <a:pt x="4487320" y="2538796"/>
                  </a:lnTo>
                  <a:lnTo>
                    <a:pt x="4492779" y="2491786"/>
                  </a:lnTo>
                  <a:lnTo>
                    <a:pt x="4497268" y="2444486"/>
                  </a:lnTo>
                  <a:lnTo>
                    <a:pt x="4500778" y="2396908"/>
                  </a:lnTo>
                  <a:lnTo>
                    <a:pt x="4503297" y="2349060"/>
                  </a:lnTo>
                  <a:lnTo>
                    <a:pt x="4504816" y="2300954"/>
                  </a:lnTo>
                  <a:lnTo>
                    <a:pt x="4505325" y="2252599"/>
                  </a:lnTo>
                  <a:lnTo>
                    <a:pt x="4504816" y="2204248"/>
                  </a:lnTo>
                  <a:lnTo>
                    <a:pt x="4503297" y="2156147"/>
                  </a:lnTo>
                  <a:lnTo>
                    <a:pt x="4500778" y="2108304"/>
                  </a:lnTo>
                  <a:lnTo>
                    <a:pt x="4497268" y="2060730"/>
                  </a:lnTo>
                  <a:lnTo>
                    <a:pt x="4492779" y="2013435"/>
                  </a:lnTo>
                  <a:lnTo>
                    <a:pt x="4487320" y="1966429"/>
                  </a:lnTo>
                  <a:lnTo>
                    <a:pt x="4480901" y="1919722"/>
                  </a:lnTo>
                  <a:lnTo>
                    <a:pt x="4473533" y="1873325"/>
                  </a:lnTo>
                  <a:lnTo>
                    <a:pt x="4465225" y="1827248"/>
                  </a:lnTo>
                  <a:lnTo>
                    <a:pt x="4455988" y="1781501"/>
                  </a:lnTo>
                  <a:lnTo>
                    <a:pt x="4445833" y="1736093"/>
                  </a:lnTo>
                  <a:lnTo>
                    <a:pt x="4434768" y="1691036"/>
                  </a:lnTo>
                  <a:lnTo>
                    <a:pt x="4422805" y="1646339"/>
                  </a:lnTo>
                  <a:lnTo>
                    <a:pt x="4409953" y="1602012"/>
                  </a:lnTo>
                  <a:lnTo>
                    <a:pt x="4396223" y="1558066"/>
                  </a:lnTo>
                  <a:lnTo>
                    <a:pt x="4381624" y="1514511"/>
                  </a:lnTo>
                  <a:lnTo>
                    <a:pt x="4366168" y="1471357"/>
                  </a:lnTo>
                  <a:lnTo>
                    <a:pt x="4349864" y="1428614"/>
                  </a:lnTo>
                  <a:lnTo>
                    <a:pt x="4332722" y="1386292"/>
                  </a:lnTo>
                  <a:lnTo>
                    <a:pt x="4314752" y="1344402"/>
                  </a:lnTo>
                  <a:lnTo>
                    <a:pt x="4295965" y="1302953"/>
                  </a:lnTo>
                  <a:lnTo>
                    <a:pt x="4276371" y="1261956"/>
                  </a:lnTo>
                  <a:lnTo>
                    <a:pt x="4255979" y="1221420"/>
                  </a:lnTo>
                  <a:lnTo>
                    <a:pt x="4234801" y="1181357"/>
                  </a:lnTo>
                  <a:lnTo>
                    <a:pt x="4212846" y="1141776"/>
                  </a:lnTo>
                  <a:lnTo>
                    <a:pt x="4190124" y="1102687"/>
                  </a:lnTo>
                  <a:lnTo>
                    <a:pt x="4166645" y="1064101"/>
                  </a:lnTo>
                  <a:lnTo>
                    <a:pt x="4142421" y="1026028"/>
                  </a:lnTo>
                  <a:lnTo>
                    <a:pt x="4117460" y="988477"/>
                  </a:lnTo>
                  <a:lnTo>
                    <a:pt x="4091773" y="951459"/>
                  </a:lnTo>
                  <a:lnTo>
                    <a:pt x="4065371" y="914985"/>
                  </a:lnTo>
                  <a:lnTo>
                    <a:pt x="4038263" y="879064"/>
                  </a:lnTo>
                  <a:lnTo>
                    <a:pt x="4010459" y="843706"/>
                  </a:lnTo>
                  <a:lnTo>
                    <a:pt x="3981970" y="808922"/>
                  </a:lnTo>
                  <a:lnTo>
                    <a:pt x="3952805" y="774722"/>
                  </a:lnTo>
                  <a:lnTo>
                    <a:pt x="3922976" y="741115"/>
                  </a:lnTo>
                  <a:lnTo>
                    <a:pt x="3892492" y="708113"/>
                  </a:lnTo>
                  <a:lnTo>
                    <a:pt x="3861363" y="675725"/>
                  </a:lnTo>
                  <a:lnTo>
                    <a:pt x="3829599" y="643961"/>
                  </a:lnTo>
                  <a:lnTo>
                    <a:pt x="3797211" y="612832"/>
                  </a:lnTo>
                  <a:lnTo>
                    <a:pt x="3764209" y="582348"/>
                  </a:lnTo>
                  <a:lnTo>
                    <a:pt x="3730602" y="552519"/>
                  </a:lnTo>
                  <a:lnTo>
                    <a:pt x="3696402" y="523354"/>
                  </a:lnTo>
                  <a:lnTo>
                    <a:pt x="3661618" y="494865"/>
                  </a:lnTo>
                  <a:lnTo>
                    <a:pt x="3626260" y="467061"/>
                  </a:lnTo>
                  <a:lnTo>
                    <a:pt x="3590339" y="439953"/>
                  </a:lnTo>
                  <a:lnTo>
                    <a:pt x="3553865" y="413551"/>
                  </a:lnTo>
                  <a:lnTo>
                    <a:pt x="3516847" y="387864"/>
                  </a:lnTo>
                  <a:lnTo>
                    <a:pt x="3479296" y="362903"/>
                  </a:lnTo>
                  <a:lnTo>
                    <a:pt x="3441223" y="338679"/>
                  </a:lnTo>
                  <a:lnTo>
                    <a:pt x="3402637" y="315200"/>
                  </a:lnTo>
                  <a:lnTo>
                    <a:pt x="3363548" y="292478"/>
                  </a:lnTo>
                  <a:lnTo>
                    <a:pt x="3323967" y="270523"/>
                  </a:lnTo>
                  <a:lnTo>
                    <a:pt x="3283904" y="249345"/>
                  </a:lnTo>
                  <a:lnTo>
                    <a:pt x="3243368" y="228953"/>
                  </a:lnTo>
                  <a:lnTo>
                    <a:pt x="3202371" y="209359"/>
                  </a:lnTo>
                  <a:lnTo>
                    <a:pt x="3160922" y="190572"/>
                  </a:lnTo>
                  <a:lnTo>
                    <a:pt x="3119032" y="172602"/>
                  </a:lnTo>
                  <a:lnTo>
                    <a:pt x="3076710" y="155460"/>
                  </a:lnTo>
                  <a:lnTo>
                    <a:pt x="3033967" y="139156"/>
                  </a:lnTo>
                  <a:lnTo>
                    <a:pt x="2990813" y="123700"/>
                  </a:lnTo>
                  <a:lnTo>
                    <a:pt x="2947258" y="109101"/>
                  </a:lnTo>
                  <a:lnTo>
                    <a:pt x="2903312" y="95371"/>
                  </a:lnTo>
                  <a:lnTo>
                    <a:pt x="2858985" y="82519"/>
                  </a:lnTo>
                  <a:lnTo>
                    <a:pt x="2814288" y="70556"/>
                  </a:lnTo>
                  <a:lnTo>
                    <a:pt x="2769231" y="59491"/>
                  </a:lnTo>
                  <a:lnTo>
                    <a:pt x="2723823" y="49336"/>
                  </a:lnTo>
                  <a:lnTo>
                    <a:pt x="2678076" y="40099"/>
                  </a:lnTo>
                  <a:lnTo>
                    <a:pt x="2631999" y="31791"/>
                  </a:lnTo>
                  <a:lnTo>
                    <a:pt x="2585602" y="24423"/>
                  </a:lnTo>
                  <a:lnTo>
                    <a:pt x="2538895" y="18004"/>
                  </a:lnTo>
                  <a:lnTo>
                    <a:pt x="2491889" y="12545"/>
                  </a:lnTo>
                  <a:lnTo>
                    <a:pt x="2444594" y="8056"/>
                  </a:lnTo>
                  <a:lnTo>
                    <a:pt x="2397020" y="4546"/>
                  </a:lnTo>
                  <a:lnTo>
                    <a:pt x="2349177" y="2027"/>
                  </a:lnTo>
                  <a:lnTo>
                    <a:pt x="2301076" y="508"/>
                  </a:lnTo>
                  <a:lnTo>
                    <a:pt x="2252726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962396" y="516508"/>
            <a:ext cx="6200775" cy="10210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293374"/>
                </a:solidFill>
              </a:rPr>
              <a:t>New</a:t>
            </a:r>
            <a:r>
              <a:rPr spc="-110" dirty="0">
                <a:solidFill>
                  <a:srgbClr val="293374"/>
                </a:solidFill>
              </a:rPr>
              <a:t> </a:t>
            </a:r>
            <a:r>
              <a:rPr spc="-10" dirty="0">
                <a:solidFill>
                  <a:srgbClr val="293374"/>
                </a:solidFill>
              </a:rPr>
              <a:t>Project?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05301" y="1724659"/>
            <a:ext cx="11657330" cy="8839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600" dirty="0">
                <a:solidFill>
                  <a:srgbClr val="A92A60"/>
                </a:solidFill>
                <a:latin typeface="Verdana"/>
                <a:cs typeface="Verdana"/>
              </a:rPr>
              <a:t>Start</a:t>
            </a:r>
            <a:r>
              <a:rPr sz="5600" spc="-2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5600" dirty="0">
                <a:solidFill>
                  <a:srgbClr val="A92A60"/>
                </a:solidFill>
                <a:latin typeface="Verdana"/>
                <a:cs typeface="Verdana"/>
              </a:rPr>
              <a:t>with</a:t>
            </a:r>
            <a:r>
              <a:rPr sz="5600" spc="-1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5600" dirty="0">
                <a:solidFill>
                  <a:srgbClr val="A92A60"/>
                </a:solidFill>
                <a:latin typeface="Verdana"/>
                <a:cs typeface="Verdana"/>
              </a:rPr>
              <a:t>one</a:t>
            </a:r>
            <a:r>
              <a:rPr sz="5600" spc="-8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5600" dirty="0">
                <a:solidFill>
                  <a:srgbClr val="A92A60"/>
                </a:solidFill>
                <a:latin typeface="Verdana"/>
                <a:cs typeface="Verdana"/>
              </a:rPr>
              <a:t>of</a:t>
            </a:r>
            <a:r>
              <a:rPr sz="5600" spc="-7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5600" dirty="0">
                <a:solidFill>
                  <a:srgbClr val="A92A60"/>
                </a:solidFill>
                <a:latin typeface="Verdana"/>
                <a:cs typeface="Verdana"/>
              </a:rPr>
              <a:t>these</a:t>
            </a:r>
            <a:r>
              <a:rPr sz="5600" spc="-9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5600" spc="-10" dirty="0">
                <a:solidFill>
                  <a:srgbClr val="A92A60"/>
                </a:solidFill>
                <a:latin typeface="Verdana"/>
                <a:cs typeface="Verdana"/>
              </a:rPr>
              <a:t>projects!</a:t>
            </a:r>
            <a:endParaRPr sz="56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9425" y="8150542"/>
            <a:ext cx="4218940" cy="112776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092200" marR="5080" indent="-1080135">
              <a:lnSpc>
                <a:spcPct val="100800"/>
              </a:lnSpc>
              <a:spcBef>
                <a:spcPts val="65"/>
              </a:spcBef>
            </a:pPr>
            <a:r>
              <a:rPr sz="3600" dirty="0">
                <a:solidFill>
                  <a:srgbClr val="FCFCFC"/>
                </a:solidFill>
                <a:latin typeface="Verdana"/>
                <a:cs typeface="Verdana"/>
              </a:rPr>
              <a:t>Give</a:t>
            </a:r>
            <a:r>
              <a:rPr sz="3600" spc="-20" dirty="0">
                <a:solidFill>
                  <a:srgbClr val="FCFCFC"/>
                </a:solidFill>
                <a:latin typeface="Verdana"/>
                <a:cs typeface="Verdana"/>
              </a:rPr>
              <a:t> </a:t>
            </a:r>
            <a:r>
              <a:rPr sz="3600" dirty="0">
                <a:solidFill>
                  <a:srgbClr val="FCFCFC"/>
                </a:solidFill>
                <a:latin typeface="Verdana"/>
                <a:cs typeface="Verdana"/>
              </a:rPr>
              <a:t>a</a:t>
            </a:r>
            <a:r>
              <a:rPr sz="3600" spc="-95" dirty="0">
                <a:solidFill>
                  <a:srgbClr val="FCFCFC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FCFCFC"/>
                </a:solidFill>
                <a:latin typeface="Verdana"/>
                <a:cs typeface="Verdana"/>
              </a:rPr>
              <a:t>scholarship </a:t>
            </a:r>
            <a:r>
              <a:rPr sz="3600" dirty="0">
                <a:solidFill>
                  <a:srgbClr val="FCFCFC"/>
                </a:solidFill>
                <a:latin typeface="Verdana"/>
                <a:cs typeface="Verdana"/>
              </a:rPr>
              <a:t>or</a:t>
            </a:r>
            <a:r>
              <a:rPr sz="3600" spc="20" dirty="0">
                <a:solidFill>
                  <a:srgbClr val="FCFCFC"/>
                </a:solidFill>
                <a:latin typeface="Verdana"/>
                <a:cs typeface="Verdana"/>
              </a:rPr>
              <a:t> </a:t>
            </a:r>
            <a:r>
              <a:rPr sz="3600" spc="-20" dirty="0">
                <a:solidFill>
                  <a:srgbClr val="FCFCFC"/>
                </a:solidFill>
                <a:latin typeface="Verdana"/>
                <a:cs typeface="Verdana"/>
              </a:rPr>
              <a:t>award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47331" y="8145716"/>
            <a:ext cx="4149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CFCFC"/>
                </a:solidFill>
                <a:latin typeface="Verdana"/>
                <a:cs typeface="Verdana"/>
              </a:rPr>
              <a:t>Remove</a:t>
            </a:r>
            <a:r>
              <a:rPr sz="3600" spc="-229" dirty="0">
                <a:solidFill>
                  <a:srgbClr val="FCFCFC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FCFCFC"/>
                </a:solidFill>
                <a:latin typeface="Verdana"/>
                <a:cs typeface="Verdana"/>
              </a:rPr>
              <a:t>obstacles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992734" y="8145716"/>
            <a:ext cx="34359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CFCFC"/>
                </a:solidFill>
                <a:latin typeface="Verdana"/>
                <a:cs typeface="Verdana"/>
              </a:rPr>
              <a:t>Provide</a:t>
            </a:r>
            <a:r>
              <a:rPr sz="3600" spc="-85" dirty="0">
                <a:solidFill>
                  <a:srgbClr val="FCFCFC"/>
                </a:solidFill>
                <a:latin typeface="Verdana"/>
                <a:cs typeface="Verdana"/>
              </a:rPr>
              <a:t> </a:t>
            </a:r>
            <a:r>
              <a:rPr sz="3600" dirty="0">
                <a:solidFill>
                  <a:srgbClr val="FCFCFC"/>
                </a:solidFill>
                <a:latin typeface="Verdana"/>
                <a:cs typeface="Verdana"/>
              </a:rPr>
              <a:t>a</a:t>
            </a:r>
            <a:r>
              <a:rPr sz="3600" spc="-20" dirty="0">
                <a:solidFill>
                  <a:srgbClr val="FCFCFC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FCFCFC"/>
                </a:solidFill>
                <a:latin typeface="Verdana"/>
                <a:cs typeface="Verdana"/>
              </a:rPr>
              <a:t>class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33700" y="0"/>
            <a:ext cx="15354300" cy="10287000"/>
            <a:chOff x="2933700" y="0"/>
            <a:chExt cx="153543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3700" y="3276600"/>
              <a:ext cx="7048500" cy="6591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6267" y="0"/>
              <a:ext cx="10301732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7372" y="955039"/>
            <a:ext cx="8013065" cy="30041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293374"/>
                </a:solidFill>
              </a:rPr>
              <a:t>Give</a:t>
            </a:r>
            <a:r>
              <a:rPr spc="-55" dirty="0">
                <a:solidFill>
                  <a:srgbClr val="293374"/>
                </a:solidFill>
              </a:rPr>
              <a:t> </a:t>
            </a:r>
            <a:r>
              <a:rPr spc="-50" dirty="0">
                <a:solidFill>
                  <a:srgbClr val="293374"/>
                </a:solidFill>
              </a:rPr>
              <a:t>a </a:t>
            </a:r>
            <a:r>
              <a:rPr dirty="0">
                <a:solidFill>
                  <a:srgbClr val="F6916F"/>
                </a:solidFill>
              </a:rPr>
              <a:t>SCHOLARSHIP</a:t>
            </a:r>
            <a:r>
              <a:rPr spc="-265" dirty="0">
                <a:solidFill>
                  <a:srgbClr val="F6916F"/>
                </a:solidFill>
              </a:rPr>
              <a:t> </a:t>
            </a:r>
            <a:r>
              <a:rPr spc="-25" dirty="0">
                <a:solidFill>
                  <a:srgbClr val="293374"/>
                </a:solidFill>
              </a:rPr>
              <a:t>or </a:t>
            </a:r>
            <a:r>
              <a:rPr spc="-10" dirty="0">
                <a:solidFill>
                  <a:srgbClr val="F6916F"/>
                </a:solidFill>
              </a:rPr>
              <a:t>AWARD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2502" y="4167620"/>
            <a:ext cx="4757004" cy="45554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2420345" y="1353819"/>
            <a:ext cx="4782185" cy="587819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480695">
              <a:lnSpc>
                <a:spcPct val="100000"/>
              </a:lnSpc>
              <a:spcBef>
                <a:spcPts val="930"/>
              </a:spcBef>
            </a:pPr>
            <a:r>
              <a:rPr sz="6000" dirty="0">
                <a:solidFill>
                  <a:srgbClr val="FFFFFF"/>
                </a:solidFill>
                <a:latin typeface="Verdana"/>
                <a:cs typeface="Verdana"/>
              </a:rPr>
              <a:t>Not</a:t>
            </a:r>
            <a:r>
              <a:rPr sz="6000" spc="-10" dirty="0">
                <a:solidFill>
                  <a:srgbClr val="FFFFFF"/>
                </a:solidFill>
                <a:latin typeface="Verdana"/>
                <a:cs typeface="Verdana"/>
              </a:rPr>
              <a:t> eligib</a:t>
            </a:r>
            <a:endParaRPr sz="6000">
              <a:latin typeface="Verdana"/>
              <a:cs typeface="Verdana"/>
            </a:endParaRPr>
          </a:p>
          <a:p>
            <a:pPr marL="12700" marR="5080" indent="843915">
              <a:lnSpc>
                <a:spcPct val="110500"/>
              </a:lnSpc>
              <a:spcBef>
                <a:spcPts val="80"/>
              </a:spcBef>
            </a:pPr>
            <a:r>
              <a:rPr sz="6000" i="1" dirty="0">
                <a:solidFill>
                  <a:srgbClr val="FFFFFF"/>
                </a:solidFill>
                <a:latin typeface="Verdana"/>
                <a:cs typeface="Verdana"/>
              </a:rPr>
              <a:t>Live</a:t>
            </a:r>
            <a:r>
              <a:rPr sz="6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i="1" spc="-20" dirty="0">
                <a:solidFill>
                  <a:srgbClr val="FFFFFF"/>
                </a:solidFill>
                <a:latin typeface="Verdana"/>
                <a:cs typeface="Verdana"/>
              </a:rPr>
              <a:t>Your </a:t>
            </a:r>
            <a:r>
              <a:rPr sz="6000" i="1" dirty="0">
                <a:solidFill>
                  <a:srgbClr val="FFFFFF"/>
                </a:solidFill>
                <a:latin typeface="Verdana"/>
                <a:cs typeface="Verdana"/>
              </a:rPr>
              <a:t>Dream</a:t>
            </a:r>
            <a:r>
              <a:rPr sz="6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0" i="1" spc="-20" dirty="0">
                <a:solidFill>
                  <a:srgbClr val="FFFFFF"/>
                </a:solidFill>
                <a:latin typeface="Verdana"/>
                <a:cs typeface="Verdana"/>
              </a:rPr>
              <a:t>Awar</a:t>
            </a:r>
            <a:endParaRPr sz="6000">
              <a:latin typeface="Verdana"/>
              <a:cs typeface="Verdana"/>
            </a:endParaRPr>
          </a:p>
          <a:p>
            <a:pPr marL="689610">
              <a:lnSpc>
                <a:spcPct val="100000"/>
              </a:lnSpc>
              <a:spcBef>
                <a:spcPts val="830"/>
              </a:spcBef>
            </a:pPr>
            <a:r>
              <a:rPr sz="6000" spc="-10" dirty="0">
                <a:solidFill>
                  <a:srgbClr val="FFFFFF"/>
                </a:solidFill>
                <a:latin typeface="Verdana"/>
                <a:cs typeface="Verdana"/>
              </a:rPr>
              <a:t>applicant?</a:t>
            </a:r>
            <a:endParaRPr sz="6000">
              <a:latin typeface="Verdana"/>
              <a:cs typeface="Verdana"/>
            </a:endParaRPr>
          </a:p>
          <a:p>
            <a:pPr marL="983615" marR="24130" indent="-480059">
              <a:lnSpc>
                <a:spcPct val="128000"/>
              </a:lnSpc>
              <a:spcBef>
                <a:spcPts val="960"/>
              </a:spcBef>
            </a:pPr>
            <a:r>
              <a:rPr sz="4250" dirty="0">
                <a:solidFill>
                  <a:srgbClr val="F6916F"/>
                </a:solidFill>
                <a:latin typeface="Verdana"/>
                <a:cs typeface="Verdana"/>
              </a:rPr>
              <a:t>Give</a:t>
            </a:r>
            <a:r>
              <a:rPr sz="4250" spc="20" dirty="0">
                <a:solidFill>
                  <a:srgbClr val="F6916F"/>
                </a:solidFill>
                <a:latin typeface="Verdana"/>
                <a:cs typeface="Verdana"/>
              </a:rPr>
              <a:t> </a:t>
            </a:r>
            <a:r>
              <a:rPr sz="4250" dirty="0">
                <a:solidFill>
                  <a:srgbClr val="F6916F"/>
                </a:solidFill>
                <a:latin typeface="Verdana"/>
                <a:cs typeface="Verdana"/>
              </a:rPr>
              <a:t>a</a:t>
            </a:r>
            <a:r>
              <a:rPr sz="4250" spc="75" dirty="0">
                <a:solidFill>
                  <a:srgbClr val="F6916F"/>
                </a:solidFill>
                <a:latin typeface="Verdana"/>
                <a:cs typeface="Verdana"/>
              </a:rPr>
              <a:t> </a:t>
            </a:r>
            <a:r>
              <a:rPr sz="4250" spc="-10" dirty="0">
                <a:solidFill>
                  <a:srgbClr val="F6916F"/>
                </a:solidFill>
                <a:latin typeface="Verdana"/>
                <a:cs typeface="Verdana"/>
              </a:rPr>
              <a:t>different scholarship!</a:t>
            </a:r>
            <a:endParaRPr sz="4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705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92375" y="9039225"/>
            <a:ext cx="2409825" cy="5619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/>
              <a:t>Remove</a:t>
            </a:r>
            <a:r>
              <a:rPr spc="-160" dirty="0"/>
              <a:t> </a:t>
            </a:r>
            <a:r>
              <a:rPr spc="-10" dirty="0"/>
              <a:t>Barriers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675" y="3105150"/>
            <a:ext cx="5048250" cy="61531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570372" y="8148854"/>
            <a:ext cx="1273810" cy="1134745"/>
          </a:xfrm>
          <a:custGeom>
            <a:avLst/>
            <a:gdLst/>
            <a:ahLst/>
            <a:cxnLst/>
            <a:rect l="l" t="t" r="r" b="b"/>
            <a:pathLst>
              <a:path w="1273809" h="1134745">
                <a:moveTo>
                  <a:pt x="1273238" y="0"/>
                </a:moveTo>
                <a:lnTo>
                  <a:pt x="0" y="0"/>
                </a:lnTo>
                <a:lnTo>
                  <a:pt x="0" y="904680"/>
                </a:lnTo>
                <a:lnTo>
                  <a:pt x="802571" y="904680"/>
                </a:lnTo>
                <a:lnTo>
                  <a:pt x="1091351" y="1134474"/>
                </a:lnTo>
                <a:lnTo>
                  <a:pt x="1091351" y="946299"/>
                </a:lnTo>
                <a:lnTo>
                  <a:pt x="1000407" y="946299"/>
                </a:lnTo>
                <a:lnTo>
                  <a:pt x="834407" y="814212"/>
                </a:lnTo>
                <a:lnTo>
                  <a:pt x="90944" y="814212"/>
                </a:lnTo>
                <a:lnTo>
                  <a:pt x="90944" y="90468"/>
                </a:lnTo>
                <a:lnTo>
                  <a:pt x="1273238" y="90468"/>
                </a:lnTo>
                <a:lnTo>
                  <a:pt x="1273238" y="0"/>
                </a:lnTo>
                <a:close/>
              </a:path>
              <a:path w="1273809" h="1134745">
                <a:moveTo>
                  <a:pt x="1273238" y="90468"/>
                </a:moveTo>
                <a:lnTo>
                  <a:pt x="1182295" y="90468"/>
                </a:lnTo>
                <a:lnTo>
                  <a:pt x="1182295" y="814212"/>
                </a:lnTo>
                <a:lnTo>
                  <a:pt x="1000407" y="814212"/>
                </a:lnTo>
                <a:lnTo>
                  <a:pt x="1000407" y="946299"/>
                </a:lnTo>
                <a:lnTo>
                  <a:pt x="1091351" y="946299"/>
                </a:lnTo>
                <a:lnTo>
                  <a:pt x="1091351" y="904680"/>
                </a:lnTo>
                <a:lnTo>
                  <a:pt x="1273239" y="904680"/>
                </a:lnTo>
                <a:lnTo>
                  <a:pt x="1273238" y="90468"/>
                </a:lnTo>
                <a:close/>
              </a:path>
              <a:path w="1273809" h="1134745">
                <a:moveTo>
                  <a:pt x="682104" y="588036"/>
                </a:moveTo>
                <a:lnTo>
                  <a:pt x="591160" y="588036"/>
                </a:lnTo>
                <a:lnTo>
                  <a:pt x="591160" y="723744"/>
                </a:lnTo>
                <a:lnTo>
                  <a:pt x="682104" y="723744"/>
                </a:lnTo>
                <a:lnTo>
                  <a:pt x="682104" y="588036"/>
                </a:lnTo>
                <a:close/>
              </a:path>
              <a:path w="1273809" h="1134745">
                <a:moveTo>
                  <a:pt x="775850" y="269103"/>
                </a:moveTo>
                <a:lnTo>
                  <a:pt x="636632" y="269103"/>
                </a:lnTo>
                <a:lnTo>
                  <a:pt x="662289" y="274258"/>
                </a:lnTo>
                <a:lnTo>
                  <a:pt x="683245" y="288321"/>
                </a:lnTo>
                <a:lnTo>
                  <a:pt x="697375" y="309185"/>
                </a:lnTo>
                <a:lnTo>
                  <a:pt x="702557" y="334743"/>
                </a:lnTo>
                <a:lnTo>
                  <a:pt x="699208" y="351993"/>
                </a:lnTo>
                <a:lnTo>
                  <a:pt x="688685" y="369963"/>
                </a:lnTo>
                <a:lnTo>
                  <a:pt x="665209" y="387854"/>
                </a:lnTo>
                <a:lnTo>
                  <a:pt x="622996" y="404865"/>
                </a:lnTo>
                <a:lnTo>
                  <a:pt x="591160" y="414796"/>
                </a:lnTo>
                <a:lnTo>
                  <a:pt x="591160" y="542808"/>
                </a:lnTo>
                <a:lnTo>
                  <a:pt x="682104" y="542808"/>
                </a:lnTo>
                <a:lnTo>
                  <a:pt x="682104" y="478136"/>
                </a:lnTo>
                <a:lnTo>
                  <a:pt x="724308" y="457759"/>
                </a:lnTo>
                <a:lnTo>
                  <a:pt x="758187" y="426839"/>
                </a:lnTo>
                <a:lnTo>
                  <a:pt x="781873" y="387642"/>
                </a:lnTo>
                <a:lnTo>
                  <a:pt x="793501" y="342434"/>
                </a:lnTo>
                <a:lnTo>
                  <a:pt x="793501" y="336984"/>
                </a:lnTo>
                <a:lnTo>
                  <a:pt x="785608" y="288321"/>
                </a:lnTo>
                <a:lnTo>
                  <a:pt x="785502" y="287666"/>
                </a:lnTo>
                <a:lnTo>
                  <a:pt x="775850" y="269103"/>
                </a:lnTo>
                <a:close/>
              </a:path>
              <a:path w="1273809" h="1134745">
                <a:moveTo>
                  <a:pt x="636632" y="180936"/>
                </a:moveTo>
                <a:lnTo>
                  <a:pt x="587038" y="188892"/>
                </a:lnTo>
                <a:lnTo>
                  <a:pt x="543969" y="211048"/>
                </a:lnTo>
                <a:lnTo>
                  <a:pt x="510007" y="244830"/>
                </a:lnTo>
                <a:lnTo>
                  <a:pt x="487736" y="287666"/>
                </a:lnTo>
                <a:lnTo>
                  <a:pt x="479738" y="336984"/>
                </a:lnTo>
                <a:lnTo>
                  <a:pt x="479738" y="382218"/>
                </a:lnTo>
                <a:lnTo>
                  <a:pt x="570682" y="382218"/>
                </a:lnTo>
                <a:lnTo>
                  <a:pt x="570682" y="334743"/>
                </a:lnTo>
                <a:lnTo>
                  <a:pt x="575868" y="309185"/>
                </a:lnTo>
                <a:lnTo>
                  <a:pt x="590006" y="288321"/>
                </a:lnTo>
                <a:lnTo>
                  <a:pt x="610970" y="274258"/>
                </a:lnTo>
                <a:lnTo>
                  <a:pt x="636632" y="269103"/>
                </a:lnTo>
                <a:lnTo>
                  <a:pt x="775850" y="269103"/>
                </a:lnTo>
                <a:lnTo>
                  <a:pt x="763230" y="244830"/>
                </a:lnTo>
                <a:lnTo>
                  <a:pt x="729270" y="211048"/>
                </a:lnTo>
                <a:lnTo>
                  <a:pt x="686209" y="188892"/>
                </a:lnTo>
                <a:lnTo>
                  <a:pt x="636632" y="180936"/>
                </a:lnTo>
                <a:close/>
              </a:path>
            </a:pathLst>
          </a:custGeom>
          <a:solidFill>
            <a:srgbClr val="A92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2533015">
              <a:lnSpc>
                <a:spcPct val="127499"/>
              </a:lnSpc>
              <a:spcBef>
                <a:spcPts val="50"/>
              </a:spcBef>
            </a:pPr>
            <a:r>
              <a:rPr dirty="0"/>
              <a:t>Menstrual</a:t>
            </a:r>
            <a:r>
              <a:rPr spc="155" dirty="0"/>
              <a:t> </a:t>
            </a:r>
            <a:r>
              <a:rPr spc="-10" dirty="0"/>
              <a:t>products </a:t>
            </a:r>
            <a:r>
              <a:rPr dirty="0"/>
              <a:t>Licensure</a:t>
            </a:r>
            <a:r>
              <a:rPr spc="90" dirty="0"/>
              <a:t> </a:t>
            </a:r>
            <a:r>
              <a:rPr dirty="0"/>
              <a:t>or</a:t>
            </a:r>
            <a:r>
              <a:rPr spc="80" dirty="0"/>
              <a:t> </a:t>
            </a:r>
            <a:r>
              <a:rPr dirty="0"/>
              <a:t>testing</a:t>
            </a:r>
            <a:r>
              <a:rPr spc="55" dirty="0"/>
              <a:t> </a:t>
            </a:r>
            <a:r>
              <a:rPr spc="-20" dirty="0"/>
              <a:t>fees </a:t>
            </a:r>
            <a:r>
              <a:rPr spc="-405" dirty="0"/>
              <a:t>T</a:t>
            </a:r>
            <a:r>
              <a:rPr spc="50" dirty="0"/>
              <a:t>e</a:t>
            </a:r>
            <a:r>
              <a:rPr spc="-5" dirty="0"/>
              <a:t>x</a:t>
            </a:r>
            <a:r>
              <a:rPr spc="20" dirty="0"/>
              <a:t>t</a:t>
            </a:r>
            <a:r>
              <a:rPr spc="100" dirty="0"/>
              <a:t>b</a:t>
            </a:r>
            <a:r>
              <a:rPr spc="10" dirty="0"/>
              <a:t>oo</a:t>
            </a:r>
            <a:r>
              <a:rPr spc="65" dirty="0"/>
              <a:t>k</a:t>
            </a:r>
            <a:r>
              <a:rPr spc="25" dirty="0"/>
              <a:t>s</a:t>
            </a: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/>
              <a:t>Gas</a:t>
            </a:r>
            <a:r>
              <a:rPr spc="65" dirty="0"/>
              <a:t> </a:t>
            </a:r>
            <a:r>
              <a:rPr spc="-10" dirty="0"/>
              <a:t>cards</a:t>
            </a:r>
          </a:p>
          <a:p>
            <a:pPr marL="12700" marR="695960">
              <a:lnSpc>
                <a:spcPct val="128299"/>
              </a:lnSpc>
              <a:spcBef>
                <a:spcPts val="75"/>
              </a:spcBef>
            </a:pPr>
            <a:r>
              <a:rPr dirty="0"/>
              <a:t>Professional</a:t>
            </a:r>
            <a:r>
              <a:rPr spc="70" dirty="0"/>
              <a:t> </a:t>
            </a:r>
            <a:r>
              <a:rPr dirty="0"/>
              <a:t>clothing</a:t>
            </a:r>
            <a:r>
              <a:rPr spc="110" dirty="0"/>
              <a:t> </a:t>
            </a:r>
            <a:r>
              <a:rPr dirty="0"/>
              <a:t>or</a:t>
            </a:r>
            <a:r>
              <a:rPr spc="60" dirty="0"/>
              <a:t> </a:t>
            </a:r>
            <a:r>
              <a:rPr spc="-10" dirty="0"/>
              <a:t>uniform pieces</a:t>
            </a:r>
          </a:p>
          <a:p>
            <a:pPr marL="3579495" marR="5080" indent="-3006725">
              <a:lnSpc>
                <a:spcPct val="116399"/>
              </a:lnSpc>
              <a:spcBef>
                <a:spcPts val="2165"/>
              </a:spcBef>
            </a:pPr>
            <a:r>
              <a:rPr sz="3600" dirty="0">
                <a:solidFill>
                  <a:srgbClr val="1F487C"/>
                </a:solidFill>
              </a:rPr>
              <a:t>Ask</a:t>
            </a:r>
            <a:r>
              <a:rPr sz="3600" spc="-95" dirty="0">
                <a:solidFill>
                  <a:srgbClr val="1F487C"/>
                </a:solidFill>
              </a:rPr>
              <a:t> </a:t>
            </a:r>
            <a:r>
              <a:rPr sz="3600" dirty="0">
                <a:solidFill>
                  <a:srgbClr val="1F487C"/>
                </a:solidFill>
              </a:rPr>
              <a:t>local</a:t>
            </a:r>
            <a:r>
              <a:rPr sz="3600" spc="-65" dirty="0">
                <a:solidFill>
                  <a:srgbClr val="1F487C"/>
                </a:solidFill>
              </a:rPr>
              <a:t> </a:t>
            </a:r>
            <a:r>
              <a:rPr sz="3600" dirty="0">
                <a:solidFill>
                  <a:srgbClr val="1F487C"/>
                </a:solidFill>
              </a:rPr>
              <a:t>agencies</a:t>
            </a:r>
            <a:r>
              <a:rPr sz="3600" spc="-60" dirty="0">
                <a:solidFill>
                  <a:srgbClr val="1F487C"/>
                </a:solidFill>
              </a:rPr>
              <a:t> </a:t>
            </a:r>
            <a:r>
              <a:rPr sz="3600" dirty="0">
                <a:solidFill>
                  <a:srgbClr val="1F487C"/>
                </a:solidFill>
              </a:rPr>
              <a:t>what</a:t>
            </a:r>
            <a:r>
              <a:rPr sz="3600" spc="-110" dirty="0">
                <a:solidFill>
                  <a:srgbClr val="1F487C"/>
                </a:solidFill>
              </a:rPr>
              <a:t> </a:t>
            </a:r>
            <a:r>
              <a:rPr sz="3600" dirty="0">
                <a:solidFill>
                  <a:srgbClr val="1F487C"/>
                </a:solidFill>
              </a:rPr>
              <a:t>women</a:t>
            </a:r>
            <a:r>
              <a:rPr sz="3600" spc="-80" dirty="0">
                <a:solidFill>
                  <a:srgbClr val="1F487C"/>
                </a:solidFill>
              </a:rPr>
              <a:t> </a:t>
            </a:r>
            <a:r>
              <a:rPr sz="3600" spc="-25" dirty="0">
                <a:solidFill>
                  <a:srgbClr val="1F487C"/>
                </a:solidFill>
              </a:rPr>
              <a:t>and </a:t>
            </a:r>
            <a:r>
              <a:rPr sz="3600" dirty="0">
                <a:solidFill>
                  <a:srgbClr val="1F487C"/>
                </a:solidFill>
              </a:rPr>
              <a:t>girls</a:t>
            </a:r>
            <a:r>
              <a:rPr sz="3600" spc="-65" dirty="0">
                <a:solidFill>
                  <a:srgbClr val="1F487C"/>
                </a:solidFill>
              </a:rPr>
              <a:t> </a:t>
            </a:r>
            <a:r>
              <a:rPr sz="3600" spc="-20" dirty="0">
                <a:solidFill>
                  <a:srgbClr val="1F487C"/>
                </a:solidFill>
              </a:rPr>
              <a:t>need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1205864" y="3255010"/>
            <a:ext cx="4246880" cy="566991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 marR="5080" indent="-4445" algn="ctr">
              <a:lnSpc>
                <a:spcPct val="86100"/>
              </a:lnSpc>
              <a:spcBef>
                <a:spcPts val="1105"/>
              </a:spcBef>
            </a:pPr>
            <a:r>
              <a:rPr sz="6000" b="1" spc="-10" dirty="0">
                <a:solidFill>
                  <a:srgbClr val="A92A60"/>
                </a:solidFill>
                <a:latin typeface="Verdana"/>
                <a:cs typeface="Verdana"/>
              </a:rPr>
              <a:t>Provide items </a:t>
            </a:r>
            <a:r>
              <a:rPr sz="6000" b="1" spc="-10" dirty="0">
                <a:latin typeface="Verdana"/>
                <a:cs typeface="Verdana"/>
              </a:rPr>
              <a:t>required </a:t>
            </a:r>
            <a:r>
              <a:rPr sz="6000" b="1" spc="-25" dirty="0">
                <a:latin typeface="Verdana"/>
                <a:cs typeface="Verdana"/>
              </a:rPr>
              <a:t>for </a:t>
            </a:r>
            <a:r>
              <a:rPr sz="6000" b="1" spc="-10" dirty="0">
                <a:solidFill>
                  <a:srgbClr val="A92A60"/>
                </a:solidFill>
                <a:latin typeface="Verdana"/>
                <a:cs typeface="Verdana"/>
              </a:rPr>
              <a:t>education </a:t>
            </a:r>
            <a:r>
              <a:rPr sz="6000" b="1" spc="-25" dirty="0">
                <a:latin typeface="Verdana"/>
                <a:cs typeface="Verdana"/>
              </a:rPr>
              <a:t>or</a:t>
            </a:r>
            <a:endParaRPr sz="6000">
              <a:latin typeface="Verdana"/>
              <a:cs typeface="Verdana"/>
            </a:endParaRPr>
          </a:p>
          <a:p>
            <a:pPr algn="ctr">
              <a:lnSpc>
                <a:spcPts val="6230"/>
              </a:lnSpc>
            </a:pPr>
            <a:r>
              <a:rPr sz="6000" b="1" spc="-20" dirty="0">
                <a:solidFill>
                  <a:srgbClr val="A92A60"/>
                </a:solidFill>
                <a:latin typeface="Verdana"/>
                <a:cs typeface="Verdana"/>
              </a:rPr>
              <a:t>work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19950" y="3544839"/>
            <a:ext cx="228600" cy="264160"/>
          </a:xfrm>
          <a:custGeom>
            <a:avLst/>
            <a:gdLst/>
            <a:ahLst/>
            <a:cxnLst/>
            <a:rect l="l" t="t" r="r" b="b"/>
            <a:pathLst>
              <a:path w="228600" h="264160">
                <a:moveTo>
                  <a:pt x="32893" y="0"/>
                </a:moveTo>
                <a:lnTo>
                  <a:pt x="1131" y="25650"/>
                </a:lnTo>
                <a:lnTo>
                  <a:pt x="0" y="34655"/>
                </a:lnTo>
                <a:lnTo>
                  <a:pt x="0" y="228965"/>
                </a:lnTo>
                <a:lnTo>
                  <a:pt x="24435" y="262439"/>
                </a:lnTo>
                <a:lnTo>
                  <a:pt x="32892" y="263620"/>
                </a:lnTo>
                <a:lnTo>
                  <a:pt x="41350" y="262491"/>
                </a:lnTo>
                <a:lnTo>
                  <a:pt x="212217" y="161401"/>
                </a:lnTo>
                <a:lnTo>
                  <a:pt x="228600" y="131810"/>
                </a:lnTo>
                <a:lnTo>
                  <a:pt x="227468" y="122900"/>
                </a:lnTo>
                <a:lnTo>
                  <a:pt x="49402" y="4556"/>
                </a:lnTo>
                <a:lnTo>
                  <a:pt x="32893" y="0"/>
                </a:lnTo>
                <a:close/>
              </a:path>
            </a:pathLst>
          </a:custGeom>
          <a:solidFill>
            <a:srgbClr val="293374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19950" y="4335414"/>
            <a:ext cx="228600" cy="264160"/>
          </a:xfrm>
          <a:custGeom>
            <a:avLst/>
            <a:gdLst/>
            <a:ahLst/>
            <a:cxnLst/>
            <a:rect l="l" t="t" r="r" b="b"/>
            <a:pathLst>
              <a:path w="228600" h="264160">
                <a:moveTo>
                  <a:pt x="32893" y="0"/>
                </a:moveTo>
                <a:lnTo>
                  <a:pt x="1131" y="25650"/>
                </a:lnTo>
                <a:lnTo>
                  <a:pt x="0" y="34655"/>
                </a:lnTo>
                <a:lnTo>
                  <a:pt x="0" y="228965"/>
                </a:lnTo>
                <a:lnTo>
                  <a:pt x="24435" y="262439"/>
                </a:lnTo>
                <a:lnTo>
                  <a:pt x="32892" y="263620"/>
                </a:lnTo>
                <a:lnTo>
                  <a:pt x="41350" y="262491"/>
                </a:lnTo>
                <a:lnTo>
                  <a:pt x="212217" y="161401"/>
                </a:lnTo>
                <a:lnTo>
                  <a:pt x="228600" y="131810"/>
                </a:lnTo>
                <a:lnTo>
                  <a:pt x="227468" y="122900"/>
                </a:lnTo>
                <a:lnTo>
                  <a:pt x="49402" y="4556"/>
                </a:lnTo>
                <a:lnTo>
                  <a:pt x="32893" y="0"/>
                </a:lnTo>
                <a:close/>
              </a:path>
            </a:pathLst>
          </a:custGeom>
          <a:solidFill>
            <a:srgbClr val="518AC8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19950" y="5811789"/>
            <a:ext cx="228600" cy="264160"/>
          </a:xfrm>
          <a:custGeom>
            <a:avLst/>
            <a:gdLst/>
            <a:ahLst/>
            <a:cxnLst/>
            <a:rect l="l" t="t" r="r" b="b"/>
            <a:pathLst>
              <a:path w="228600" h="264160">
                <a:moveTo>
                  <a:pt x="32893" y="0"/>
                </a:moveTo>
                <a:lnTo>
                  <a:pt x="1131" y="25650"/>
                </a:lnTo>
                <a:lnTo>
                  <a:pt x="0" y="34655"/>
                </a:lnTo>
                <a:lnTo>
                  <a:pt x="0" y="228965"/>
                </a:lnTo>
                <a:lnTo>
                  <a:pt x="24435" y="262439"/>
                </a:lnTo>
                <a:lnTo>
                  <a:pt x="32892" y="263620"/>
                </a:lnTo>
                <a:lnTo>
                  <a:pt x="41350" y="262491"/>
                </a:lnTo>
                <a:lnTo>
                  <a:pt x="212217" y="161401"/>
                </a:lnTo>
                <a:lnTo>
                  <a:pt x="228600" y="131810"/>
                </a:lnTo>
                <a:lnTo>
                  <a:pt x="227468" y="122900"/>
                </a:lnTo>
                <a:lnTo>
                  <a:pt x="49402" y="4556"/>
                </a:lnTo>
                <a:lnTo>
                  <a:pt x="32893" y="0"/>
                </a:lnTo>
                <a:close/>
              </a:path>
            </a:pathLst>
          </a:custGeom>
          <a:solidFill>
            <a:srgbClr val="580D52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19950" y="5087889"/>
            <a:ext cx="228600" cy="264160"/>
          </a:xfrm>
          <a:custGeom>
            <a:avLst/>
            <a:gdLst/>
            <a:ahLst/>
            <a:cxnLst/>
            <a:rect l="l" t="t" r="r" b="b"/>
            <a:pathLst>
              <a:path w="228600" h="264160">
                <a:moveTo>
                  <a:pt x="32893" y="0"/>
                </a:moveTo>
                <a:lnTo>
                  <a:pt x="1131" y="25650"/>
                </a:lnTo>
                <a:lnTo>
                  <a:pt x="0" y="34655"/>
                </a:lnTo>
                <a:lnTo>
                  <a:pt x="0" y="228965"/>
                </a:lnTo>
                <a:lnTo>
                  <a:pt x="24435" y="262439"/>
                </a:lnTo>
                <a:lnTo>
                  <a:pt x="32892" y="263620"/>
                </a:lnTo>
                <a:lnTo>
                  <a:pt x="41350" y="262491"/>
                </a:lnTo>
                <a:lnTo>
                  <a:pt x="212217" y="161401"/>
                </a:lnTo>
                <a:lnTo>
                  <a:pt x="228600" y="131810"/>
                </a:lnTo>
                <a:lnTo>
                  <a:pt x="227468" y="122900"/>
                </a:lnTo>
                <a:lnTo>
                  <a:pt x="49402" y="4556"/>
                </a:lnTo>
                <a:lnTo>
                  <a:pt x="32893" y="0"/>
                </a:lnTo>
                <a:close/>
              </a:path>
            </a:pathLst>
          </a:custGeom>
          <a:solidFill>
            <a:srgbClr val="BA4075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19950" y="6611890"/>
            <a:ext cx="228600" cy="264160"/>
          </a:xfrm>
          <a:custGeom>
            <a:avLst/>
            <a:gdLst/>
            <a:ahLst/>
            <a:cxnLst/>
            <a:rect l="l" t="t" r="r" b="b"/>
            <a:pathLst>
              <a:path w="228600" h="264159">
                <a:moveTo>
                  <a:pt x="32893" y="0"/>
                </a:moveTo>
                <a:lnTo>
                  <a:pt x="1131" y="25650"/>
                </a:lnTo>
                <a:lnTo>
                  <a:pt x="0" y="34655"/>
                </a:lnTo>
                <a:lnTo>
                  <a:pt x="0" y="228965"/>
                </a:lnTo>
                <a:lnTo>
                  <a:pt x="24435" y="262439"/>
                </a:lnTo>
                <a:lnTo>
                  <a:pt x="32892" y="263620"/>
                </a:lnTo>
                <a:lnTo>
                  <a:pt x="41350" y="262491"/>
                </a:lnTo>
                <a:lnTo>
                  <a:pt x="212217" y="161401"/>
                </a:lnTo>
                <a:lnTo>
                  <a:pt x="228600" y="131810"/>
                </a:lnTo>
                <a:lnTo>
                  <a:pt x="227468" y="122900"/>
                </a:lnTo>
                <a:lnTo>
                  <a:pt x="49402" y="4556"/>
                </a:lnTo>
                <a:lnTo>
                  <a:pt x="32893" y="0"/>
                </a:lnTo>
                <a:close/>
              </a:path>
            </a:pathLst>
          </a:custGeom>
          <a:solidFill>
            <a:srgbClr val="293374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546965" y="651701"/>
            <a:ext cx="4846955" cy="155067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algn="ctr">
              <a:lnSpc>
                <a:spcPct val="121700"/>
              </a:lnSpc>
              <a:spcBef>
                <a:spcPts val="55"/>
              </a:spcBef>
            </a:pP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Bonus:</a:t>
            </a:r>
            <a:r>
              <a:rPr sz="275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Participate</a:t>
            </a:r>
            <a:r>
              <a:rPr sz="27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75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May’s </a:t>
            </a: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UpliftHER</a:t>
            </a:r>
            <a:r>
              <a:rPr sz="275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focus</a:t>
            </a:r>
            <a:r>
              <a:rPr sz="275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75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Period Poverty!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918705" y="2532389"/>
            <a:ext cx="1532890" cy="1118235"/>
          </a:xfrm>
          <a:custGeom>
            <a:avLst/>
            <a:gdLst/>
            <a:ahLst/>
            <a:cxnLst/>
            <a:rect l="l" t="t" r="r" b="b"/>
            <a:pathLst>
              <a:path w="1532890" h="1118235">
                <a:moveTo>
                  <a:pt x="1374622" y="33744"/>
                </a:moveTo>
                <a:lnTo>
                  <a:pt x="1369982" y="25184"/>
                </a:lnTo>
                <a:lnTo>
                  <a:pt x="1364088" y="17772"/>
                </a:lnTo>
                <a:lnTo>
                  <a:pt x="1356704" y="11419"/>
                </a:lnTo>
                <a:lnTo>
                  <a:pt x="1347593" y="6032"/>
                </a:lnTo>
                <a:lnTo>
                  <a:pt x="1346813" y="4287"/>
                </a:lnTo>
                <a:lnTo>
                  <a:pt x="1345068" y="5066"/>
                </a:lnTo>
                <a:lnTo>
                  <a:pt x="1340017" y="3134"/>
                </a:lnTo>
                <a:lnTo>
                  <a:pt x="1339238" y="1388"/>
                </a:lnTo>
                <a:lnTo>
                  <a:pt x="1334967" y="1201"/>
                </a:lnTo>
                <a:lnTo>
                  <a:pt x="1332442" y="235"/>
                </a:lnTo>
                <a:lnTo>
                  <a:pt x="1330697" y="1014"/>
                </a:lnTo>
                <a:lnTo>
                  <a:pt x="1328171" y="48"/>
                </a:lnTo>
                <a:lnTo>
                  <a:pt x="1326426" y="828"/>
                </a:lnTo>
                <a:lnTo>
                  <a:pt x="1319415" y="0"/>
                </a:lnTo>
                <a:lnTo>
                  <a:pt x="1312425" y="536"/>
                </a:lnTo>
                <a:lnTo>
                  <a:pt x="948190" y="157157"/>
                </a:lnTo>
                <a:lnTo>
                  <a:pt x="917601" y="188874"/>
                </a:lnTo>
                <a:lnTo>
                  <a:pt x="913972" y="210418"/>
                </a:lnTo>
                <a:lnTo>
                  <a:pt x="919207" y="232911"/>
                </a:lnTo>
                <a:lnTo>
                  <a:pt x="932461" y="251824"/>
                </a:lnTo>
                <a:lnTo>
                  <a:pt x="950924" y="263503"/>
                </a:lnTo>
                <a:lnTo>
                  <a:pt x="972468" y="267133"/>
                </a:lnTo>
                <a:lnTo>
                  <a:pt x="994960" y="261898"/>
                </a:lnTo>
                <a:lnTo>
                  <a:pt x="1212194" y="166992"/>
                </a:lnTo>
                <a:lnTo>
                  <a:pt x="1201539" y="217541"/>
                </a:lnTo>
                <a:lnTo>
                  <a:pt x="1188972" y="266604"/>
                </a:lnTo>
                <a:lnTo>
                  <a:pt x="1174496" y="314175"/>
                </a:lnTo>
                <a:lnTo>
                  <a:pt x="1158115" y="360248"/>
                </a:lnTo>
                <a:lnTo>
                  <a:pt x="1139831" y="404820"/>
                </a:lnTo>
                <a:lnTo>
                  <a:pt x="1119648" y="447883"/>
                </a:lnTo>
                <a:lnTo>
                  <a:pt x="1097568" y="489433"/>
                </a:lnTo>
                <a:lnTo>
                  <a:pt x="1073594" y="529464"/>
                </a:lnTo>
                <a:lnTo>
                  <a:pt x="1047730" y="567970"/>
                </a:lnTo>
                <a:lnTo>
                  <a:pt x="1019979" y="604947"/>
                </a:lnTo>
                <a:lnTo>
                  <a:pt x="990342" y="640389"/>
                </a:lnTo>
                <a:lnTo>
                  <a:pt x="958825" y="674290"/>
                </a:lnTo>
                <a:lnTo>
                  <a:pt x="925428" y="706646"/>
                </a:lnTo>
                <a:lnTo>
                  <a:pt x="890157" y="737450"/>
                </a:lnTo>
                <a:lnTo>
                  <a:pt x="853013" y="766697"/>
                </a:lnTo>
                <a:lnTo>
                  <a:pt x="813999" y="794383"/>
                </a:lnTo>
                <a:lnTo>
                  <a:pt x="773119" y="820500"/>
                </a:lnTo>
                <a:lnTo>
                  <a:pt x="730375" y="845045"/>
                </a:lnTo>
                <a:lnTo>
                  <a:pt x="685771" y="868011"/>
                </a:lnTo>
                <a:lnTo>
                  <a:pt x="639309" y="889394"/>
                </a:lnTo>
                <a:lnTo>
                  <a:pt x="590993" y="909187"/>
                </a:lnTo>
                <a:lnTo>
                  <a:pt x="544254" y="925749"/>
                </a:lnTo>
                <a:lnTo>
                  <a:pt x="497062" y="940747"/>
                </a:lnTo>
                <a:lnTo>
                  <a:pt x="449449" y="954169"/>
                </a:lnTo>
                <a:lnTo>
                  <a:pt x="401447" y="966000"/>
                </a:lnTo>
                <a:lnTo>
                  <a:pt x="353086" y="976226"/>
                </a:lnTo>
                <a:lnTo>
                  <a:pt x="304399" y="984832"/>
                </a:lnTo>
                <a:lnTo>
                  <a:pt x="255417" y="991805"/>
                </a:lnTo>
                <a:lnTo>
                  <a:pt x="206171" y="997131"/>
                </a:lnTo>
                <a:lnTo>
                  <a:pt x="156693" y="1000796"/>
                </a:lnTo>
                <a:lnTo>
                  <a:pt x="107013" y="1002786"/>
                </a:lnTo>
                <a:lnTo>
                  <a:pt x="57165" y="1003086"/>
                </a:lnTo>
                <a:lnTo>
                  <a:pt x="34959" y="1006982"/>
                </a:lnTo>
                <a:lnTo>
                  <a:pt x="16915" y="1018442"/>
                </a:lnTo>
                <a:lnTo>
                  <a:pt x="4704" y="1035933"/>
                </a:lnTo>
                <a:lnTo>
                  <a:pt x="0" y="1057924"/>
                </a:lnTo>
                <a:lnTo>
                  <a:pt x="3307" y="1079544"/>
                </a:lnTo>
                <a:lnTo>
                  <a:pt x="14288" y="1098130"/>
                </a:lnTo>
                <a:lnTo>
                  <a:pt x="31594" y="1111537"/>
                </a:lnTo>
                <a:lnTo>
                  <a:pt x="53872" y="1117619"/>
                </a:lnTo>
                <a:lnTo>
                  <a:pt x="102845" y="1117514"/>
                </a:lnTo>
                <a:lnTo>
                  <a:pt x="151803" y="1115911"/>
                </a:lnTo>
                <a:lnTo>
                  <a:pt x="200701" y="1112808"/>
                </a:lnTo>
                <a:lnTo>
                  <a:pt x="249496" y="1108202"/>
                </a:lnTo>
                <a:lnTo>
                  <a:pt x="298143" y="1102092"/>
                </a:lnTo>
                <a:lnTo>
                  <a:pt x="346597" y="1094477"/>
                </a:lnTo>
                <a:lnTo>
                  <a:pt x="394813" y="1085353"/>
                </a:lnTo>
                <a:lnTo>
                  <a:pt x="442748" y="1074719"/>
                </a:lnTo>
                <a:lnTo>
                  <a:pt x="490357" y="1062574"/>
                </a:lnTo>
                <a:lnTo>
                  <a:pt x="537594" y="1048914"/>
                </a:lnTo>
                <a:lnTo>
                  <a:pt x="584417" y="1033739"/>
                </a:lnTo>
                <a:lnTo>
                  <a:pt x="630780" y="1017046"/>
                </a:lnTo>
                <a:lnTo>
                  <a:pt x="700705" y="987917"/>
                </a:lnTo>
                <a:lnTo>
                  <a:pt x="736461" y="971082"/>
                </a:lnTo>
                <a:lnTo>
                  <a:pt x="772547" y="952637"/>
                </a:lnTo>
                <a:lnTo>
                  <a:pt x="808811" y="932510"/>
                </a:lnTo>
                <a:lnTo>
                  <a:pt x="845104" y="910628"/>
                </a:lnTo>
                <a:lnTo>
                  <a:pt x="881276" y="886919"/>
                </a:lnTo>
                <a:lnTo>
                  <a:pt x="917177" y="861310"/>
                </a:lnTo>
                <a:lnTo>
                  <a:pt x="952657" y="833729"/>
                </a:lnTo>
                <a:lnTo>
                  <a:pt x="987566" y="804104"/>
                </a:lnTo>
                <a:lnTo>
                  <a:pt x="1021754" y="772362"/>
                </a:lnTo>
                <a:lnTo>
                  <a:pt x="1055070" y="738431"/>
                </a:lnTo>
                <a:lnTo>
                  <a:pt x="1087366" y="702238"/>
                </a:lnTo>
                <a:lnTo>
                  <a:pt x="1118490" y="663712"/>
                </a:lnTo>
                <a:lnTo>
                  <a:pt x="1148292" y="622779"/>
                </a:lnTo>
                <a:lnTo>
                  <a:pt x="1176624" y="579367"/>
                </a:lnTo>
                <a:lnTo>
                  <a:pt x="1203334" y="533404"/>
                </a:lnTo>
                <a:lnTo>
                  <a:pt x="1228273" y="484818"/>
                </a:lnTo>
                <a:lnTo>
                  <a:pt x="1251291" y="433535"/>
                </a:lnTo>
                <a:lnTo>
                  <a:pt x="1272237" y="379484"/>
                </a:lnTo>
                <a:lnTo>
                  <a:pt x="1290961" y="322593"/>
                </a:lnTo>
                <a:lnTo>
                  <a:pt x="1307315" y="262788"/>
                </a:lnTo>
                <a:lnTo>
                  <a:pt x="1321146" y="199998"/>
                </a:lnTo>
                <a:lnTo>
                  <a:pt x="1422294" y="431209"/>
                </a:lnTo>
                <a:lnTo>
                  <a:pt x="1435548" y="450121"/>
                </a:lnTo>
                <a:lnTo>
                  <a:pt x="1454012" y="461800"/>
                </a:lnTo>
                <a:lnTo>
                  <a:pt x="1475555" y="465430"/>
                </a:lnTo>
                <a:lnTo>
                  <a:pt x="1498047" y="460196"/>
                </a:lnTo>
                <a:lnTo>
                  <a:pt x="1516958" y="446942"/>
                </a:lnTo>
                <a:lnTo>
                  <a:pt x="1528636" y="428478"/>
                </a:lnTo>
                <a:lnTo>
                  <a:pt x="1532265" y="406934"/>
                </a:lnTo>
                <a:lnTo>
                  <a:pt x="1527030" y="384441"/>
                </a:lnTo>
                <a:lnTo>
                  <a:pt x="1374622" y="33744"/>
                </a:lnTo>
                <a:close/>
              </a:path>
            </a:pathLst>
          </a:custGeom>
          <a:solidFill>
            <a:srgbClr val="A92A6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066925"/>
              <a:ext cx="10515600" cy="77819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01500" y="0"/>
              <a:ext cx="6286500" cy="10286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25817" y="486409"/>
            <a:ext cx="7696200" cy="20123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dirty="0"/>
              <a:t>Consider</a:t>
            </a:r>
            <a:r>
              <a:rPr spc="-155" dirty="0"/>
              <a:t> </a:t>
            </a:r>
            <a:r>
              <a:rPr spc="-10" dirty="0"/>
              <a:t>Project Reach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28600" y="2400300"/>
            <a:ext cx="9763125" cy="7886700"/>
            <a:chOff x="228600" y="2400300"/>
            <a:chExt cx="9763125" cy="78867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" y="2400300"/>
              <a:ext cx="5505450" cy="55054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7250" y="5019673"/>
              <a:ext cx="5324475" cy="526732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941576" y="4595812"/>
            <a:ext cx="205803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Laptops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for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925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girls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22314" y="6890702"/>
            <a:ext cx="2031364" cy="161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Skills</a:t>
            </a:r>
            <a:endParaRPr sz="2400">
              <a:latin typeface="Verdana"/>
              <a:cs typeface="Verdana"/>
            </a:endParaRPr>
          </a:p>
          <a:p>
            <a:pPr marL="12065" marR="5080" algn="ctr">
              <a:lnSpc>
                <a:spcPts val="4810"/>
              </a:lnSpc>
              <a:spcBef>
                <a:spcPts val="27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workshop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for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girls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82275" y="0"/>
            <a:ext cx="7705725" cy="1028699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51330" y="3150348"/>
              <a:ext cx="14557375" cy="4853305"/>
            </a:xfrm>
            <a:custGeom>
              <a:avLst/>
              <a:gdLst/>
              <a:ahLst/>
              <a:cxnLst/>
              <a:rect l="l" t="t" r="r" b="b"/>
              <a:pathLst>
                <a:path w="14557375" h="4853305">
                  <a:moveTo>
                    <a:pt x="4650918" y="1323213"/>
                  </a:moveTo>
                  <a:lnTo>
                    <a:pt x="4644987" y="1272933"/>
                  </a:lnTo>
                  <a:lnTo>
                    <a:pt x="4628108" y="1230223"/>
                  </a:lnTo>
                  <a:lnTo>
                    <a:pt x="4588395" y="1194346"/>
                  </a:lnTo>
                  <a:lnTo>
                    <a:pt x="4573130" y="1191793"/>
                  </a:lnTo>
                  <a:lnTo>
                    <a:pt x="77749" y="1191793"/>
                  </a:lnTo>
                  <a:lnTo>
                    <a:pt x="34607" y="1213789"/>
                  </a:lnTo>
                  <a:lnTo>
                    <a:pt x="13068" y="1250353"/>
                  </a:lnTo>
                  <a:lnTo>
                    <a:pt x="1511" y="1297495"/>
                  </a:lnTo>
                  <a:lnTo>
                    <a:pt x="0" y="1323213"/>
                  </a:lnTo>
                  <a:lnTo>
                    <a:pt x="0" y="4721479"/>
                  </a:lnTo>
                  <a:lnTo>
                    <a:pt x="5867" y="4771783"/>
                  </a:lnTo>
                  <a:lnTo>
                    <a:pt x="22707" y="4814468"/>
                  </a:lnTo>
                  <a:lnTo>
                    <a:pt x="62445" y="4850447"/>
                  </a:lnTo>
                  <a:lnTo>
                    <a:pt x="77685" y="4853000"/>
                  </a:lnTo>
                  <a:lnTo>
                    <a:pt x="4573130" y="4853000"/>
                  </a:lnTo>
                  <a:lnTo>
                    <a:pt x="4616297" y="4830927"/>
                  </a:lnTo>
                  <a:lnTo>
                    <a:pt x="4637798" y="4794415"/>
                  </a:lnTo>
                  <a:lnTo>
                    <a:pt x="4649394" y="4747260"/>
                  </a:lnTo>
                  <a:lnTo>
                    <a:pt x="4650918" y="4721479"/>
                  </a:lnTo>
                  <a:lnTo>
                    <a:pt x="4650918" y="1323213"/>
                  </a:lnTo>
                  <a:close/>
                </a:path>
                <a:path w="14557375" h="4853305">
                  <a:moveTo>
                    <a:pt x="9594418" y="31826"/>
                  </a:moveTo>
                  <a:lnTo>
                    <a:pt x="9559823" y="5346"/>
                  </a:lnTo>
                  <a:lnTo>
                    <a:pt x="9516796" y="0"/>
                  </a:lnTo>
                  <a:lnTo>
                    <a:pt x="5030584" y="0"/>
                  </a:lnTo>
                  <a:lnTo>
                    <a:pt x="4987531" y="5334"/>
                  </a:lnTo>
                  <a:lnTo>
                    <a:pt x="4954498" y="25603"/>
                  </a:lnTo>
                  <a:lnTo>
                    <a:pt x="4952987" y="31826"/>
                  </a:lnTo>
                  <a:lnTo>
                    <a:pt x="4952987" y="854671"/>
                  </a:lnTo>
                  <a:lnTo>
                    <a:pt x="4987493" y="881164"/>
                  </a:lnTo>
                  <a:lnTo>
                    <a:pt x="5030521" y="886523"/>
                  </a:lnTo>
                  <a:lnTo>
                    <a:pt x="9516796" y="886523"/>
                  </a:lnTo>
                  <a:lnTo>
                    <a:pt x="9559861" y="881176"/>
                  </a:lnTo>
                  <a:lnTo>
                    <a:pt x="9592894" y="860907"/>
                  </a:lnTo>
                  <a:lnTo>
                    <a:pt x="9594418" y="854671"/>
                  </a:lnTo>
                  <a:lnTo>
                    <a:pt x="9594418" y="31826"/>
                  </a:lnTo>
                  <a:close/>
                </a:path>
                <a:path w="14557375" h="4853305">
                  <a:moveTo>
                    <a:pt x="9603918" y="1323213"/>
                  </a:moveTo>
                  <a:lnTo>
                    <a:pt x="9597987" y="1272933"/>
                  </a:lnTo>
                  <a:lnTo>
                    <a:pt x="9581109" y="1230223"/>
                  </a:lnTo>
                  <a:lnTo>
                    <a:pt x="9541396" y="1194346"/>
                  </a:lnTo>
                  <a:lnTo>
                    <a:pt x="9526130" y="1191793"/>
                  </a:lnTo>
                  <a:lnTo>
                    <a:pt x="5030749" y="1191793"/>
                  </a:lnTo>
                  <a:lnTo>
                    <a:pt x="4987607" y="1213789"/>
                  </a:lnTo>
                  <a:lnTo>
                    <a:pt x="4966068" y="1250353"/>
                  </a:lnTo>
                  <a:lnTo>
                    <a:pt x="4954511" y="1297495"/>
                  </a:lnTo>
                  <a:lnTo>
                    <a:pt x="4953000" y="1323213"/>
                  </a:lnTo>
                  <a:lnTo>
                    <a:pt x="4953000" y="4721479"/>
                  </a:lnTo>
                  <a:lnTo>
                    <a:pt x="4958867" y="4771783"/>
                  </a:lnTo>
                  <a:lnTo>
                    <a:pt x="4975707" y="4814468"/>
                  </a:lnTo>
                  <a:lnTo>
                    <a:pt x="5015446" y="4850447"/>
                  </a:lnTo>
                  <a:lnTo>
                    <a:pt x="5030686" y="4853000"/>
                  </a:lnTo>
                  <a:lnTo>
                    <a:pt x="9526130" y="4853000"/>
                  </a:lnTo>
                  <a:lnTo>
                    <a:pt x="9569298" y="4830927"/>
                  </a:lnTo>
                  <a:lnTo>
                    <a:pt x="9590799" y="4794415"/>
                  </a:lnTo>
                  <a:lnTo>
                    <a:pt x="9602394" y="4747260"/>
                  </a:lnTo>
                  <a:lnTo>
                    <a:pt x="9603918" y="4721479"/>
                  </a:lnTo>
                  <a:lnTo>
                    <a:pt x="9603918" y="1323213"/>
                  </a:lnTo>
                  <a:close/>
                </a:path>
                <a:path w="14557375" h="4853305">
                  <a:moveTo>
                    <a:pt x="14556918" y="1285113"/>
                  </a:moveTo>
                  <a:lnTo>
                    <a:pt x="14550987" y="1234833"/>
                  </a:lnTo>
                  <a:lnTo>
                    <a:pt x="14534109" y="1192123"/>
                  </a:lnTo>
                  <a:lnTo>
                    <a:pt x="14494396" y="1156246"/>
                  </a:lnTo>
                  <a:lnTo>
                    <a:pt x="14479130" y="1153693"/>
                  </a:lnTo>
                  <a:lnTo>
                    <a:pt x="9983749" y="1153693"/>
                  </a:lnTo>
                  <a:lnTo>
                    <a:pt x="9940607" y="1175689"/>
                  </a:lnTo>
                  <a:lnTo>
                    <a:pt x="9919068" y="1212253"/>
                  </a:lnTo>
                  <a:lnTo>
                    <a:pt x="9907511" y="1259395"/>
                  </a:lnTo>
                  <a:lnTo>
                    <a:pt x="9906000" y="1285113"/>
                  </a:lnTo>
                  <a:lnTo>
                    <a:pt x="9906000" y="4683379"/>
                  </a:lnTo>
                  <a:lnTo>
                    <a:pt x="9911867" y="4733683"/>
                  </a:lnTo>
                  <a:lnTo>
                    <a:pt x="9928708" y="4776368"/>
                  </a:lnTo>
                  <a:lnTo>
                    <a:pt x="9968446" y="4812347"/>
                  </a:lnTo>
                  <a:lnTo>
                    <a:pt x="9983686" y="4814900"/>
                  </a:lnTo>
                  <a:lnTo>
                    <a:pt x="14479130" y="4814900"/>
                  </a:lnTo>
                  <a:lnTo>
                    <a:pt x="14522298" y="4792827"/>
                  </a:lnTo>
                  <a:lnTo>
                    <a:pt x="14543799" y="4756315"/>
                  </a:lnTo>
                  <a:lnTo>
                    <a:pt x="14555394" y="4709160"/>
                  </a:lnTo>
                  <a:lnTo>
                    <a:pt x="14556918" y="4683379"/>
                  </a:lnTo>
                  <a:lnTo>
                    <a:pt x="14556918" y="1285113"/>
                  </a:lnTo>
                  <a:close/>
                </a:path>
              </a:pathLst>
            </a:custGeom>
            <a:solidFill>
              <a:srgbClr val="2933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468626" y="4633214"/>
            <a:ext cx="267652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85" dirty="0">
                <a:solidFill>
                  <a:srgbClr val="FFCF00"/>
                </a:solidFill>
                <a:latin typeface="Verdana"/>
                <a:cs typeface="Verdana"/>
              </a:rPr>
              <a:t>Population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1304" y="5641149"/>
            <a:ext cx="3486785" cy="1188085"/>
          </a:xfrm>
          <a:prstGeom prst="rect">
            <a:avLst/>
          </a:prstGeom>
        </p:spPr>
        <p:txBody>
          <a:bodyPr vert="horz" wrap="square" lIns="0" tIns="2279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95"/>
              </a:spcBef>
            </a:pP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Who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we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serving?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69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4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they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face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obstacles?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77091" y="4633214"/>
            <a:ext cx="384302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114" dirty="0">
                <a:solidFill>
                  <a:srgbClr val="FFCF00"/>
                </a:solidFill>
                <a:latin typeface="Verdana"/>
                <a:cs typeface="Verdana"/>
              </a:rPr>
              <a:t>Soroptimist-</a:t>
            </a:r>
            <a:r>
              <a:rPr sz="3600" b="1" spc="-25" dirty="0">
                <a:solidFill>
                  <a:srgbClr val="FFCF00"/>
                </a:solidFill>
                <a:latin typeface="Verdana"/>
                <a:cs typeface="Verdana"/>
              </a:rPr>
              <a:t>led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14334" y="4633214"/>
            <a:ext cx="145034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b="1" spc="-80" dirty="0">
                <a:solidFill>
                  <a:srgbClr val="FFCF00"/>
                </a:solidFill>
                <a:latin typeface="Verdana"/>
                <a:cs typeface="Verdana"/>
              </a:rPr>
              <a:t>Focus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95516" y="5672899"/>
            <a:ext cx="3888740" cy="1398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92785">
              <a:lnSpc>
                <a:spcPct val="125099"/>
              </a:lnSpc>
              <a:spcBef>
                <a:spcPts val="95"/>
              </a:spcBef>
            </a:pP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Does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this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project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focus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increasing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access</a:t>
            </a:r>
            <a:endParaRPr sz="2400">
              <a:latin typeface="Verdana"/>
              <a:cs typeface="Verdana"/>
            </a:endParaRPr>
          </a:p>
          <a:p>
            <a:pPr marL="349250">
              <a:lnSpc>
                <a:spcPct val="100000"/>
              </a:lnSpc>
              <a:spcBef>
                <a:spcPts val="72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work?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03176" y="5914453"/>
            <a:ext cx="2981960" cy="7346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262890">
              <a:lnSpc>
                <a:spcPts val="2700"/>
              </a:lnSpc>
              <a:spcBef>
                <a:spcPts val="340"/>
              </a:spcBef>
            </a:pP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Are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Soroptimists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leading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this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project?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34325" y="9191625"/>
            <a:ext cx="2419350" cy="552450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864741" y="584706"/>
            <a:ext cx="14543405" cy="2105025"/>
          </a:xfrm>
          <a:prstGeom prst="rect">
            <a:avLst/>
          </a:prstGeom>
        </p:spPr>
        <p:txBody>
          <a:bodyPr vert="horz" wrap="square" lIns="0" tIns="313055" rIns="0" bIns="0" rtlCol="0">
            <a:spAutoFit/>
          </a:bodyPr>
          <a:lstStyle/>
          <a:p>
            <a:pPr marR="630555" algn="ctr">
              <a:lnSpc>
                <a:spcPct val="100000"/>
              </a:lnSpc>
              <a:spcBef>
                <a:spcPts val="2465"/>
              </a:spcBef>
            </a:pPr>
            <a:r>
              <a:rPr spc="-185" dirty="0">
                <a:solidFill>
                  <a:srgbClr val="FFCF00"/>
                </a:solidFill>
              </a:rPr>
              <a:t>Legacy</a:t>
            </a:r>
            <a:r>
              <a:rPr spc="-370" dirty="0">
                <a:solidFill>
                  <a:srgbClr val="FFCF00"/>
                </a:solidFill>
              </a:rPr>
              <a:t> </a:t>
            </a:r>
            <a:r>
              <a:rPr spc="-40" dirty="0">
                <a:solidFill>
                  <a:srgbClr val="FFCF00"/>
                </a:solidFill>
              </a:rPr>
              <a:t>Projects</a:t>
            </a:r>
          </a:p>
          <a:p>
            <a:pPr marL="12700">
              <a:lnSpc>
                <a:spcPct val="100000"/>
              </a:lnSpc>
              <a:spcBef>
                <a:spcPts val="1465"/>
              </a:spcBef>
            </a:pPr>
            <a:r>
              <a:rPr sz="3950" b="0" dirty="0">
                <a:latin typeface="Verdana"/>
                <a:cs typeface="Verdana"/>
              </a:rPr>
              <a:t>Consider</a:t>
            </a:r>
            <a:r>
              <a:rPr sz="3950" b="0" spc="65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adapting</a:t>
            </a:r>
            <a:r>
              <a:rPr sz="3950" b="0" spc="50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projects</a:t>
            </a:r>
            <a:r>
              <a:rPr sz="3950" b="0" spc="10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to</a:t>
            </a:r>
            <a:r>
              <a:rPr sz="3950" b="0" spc="120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be</a:t>
            </a:r>
            <a:r>
              <a:rPr sz="3950" b="0" spc="10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eligible</a:t>
            </a:r>
            <a:r>
              <a:rPr sz="3950" b="0" spc="85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for</a:t>
            </a:r>
            <a:r>
              <a:rPr sz="3950" b="0" spc="70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our</a:t>
            </a:r>
            <a:r>
              <a:rPr sz="3950" b="0" spc="75" dirty="0">
                <a:latin typeface="Verdana"/>
                <a:cs typeface="Verdana"/>
              </a:rPr>
              <a:t> </a:t>
            </a:r>
            <a:r>
              <a:rPr sz="3950" b="0" dirty="0">
                <a:latin typeface="Verdana"/>
                <a:cs typeface="Verdana"/>
              </a:rPr>
              <a:t>Big</a:t>
            </a:r>
            <a:r>
              <a:rPr sz="3950" b="0" spc="55" dirty="0">
                <a:latin typeface="Verdana"/>
                <a:cs typeface="Verdana"/>
              </a:rPr>
              <a:t> </a:t>
            </a:r>
            <a:r>
              <a:rPr sz="3950" b="0" spc="-20" dirty="0">
                <a:latin typeface="Verdana"/>
                <a:cs typeface="Verdana"/>
              </a:rPr>
              <a:t>Goal</a:t>
            </a:r>
            <a:endParaRPr sz="395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72605" y="3238817"/>
            <a:ext cx="37185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Verdana"/>
                <a:cs typeface="Verdana"/>
              </a:rPr>
              <a:t>What’s</a:t>
            </a:r>
            <a:r>
              <a:rPr sz="3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Verdana"/>
                <a:cs typeface="Verdana"/>
              </a:rPr>
              <a:t>missing?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1295400" y="2228850"/>
              <a:ext cx="6096000" cy="2762250"/>
            </a:xfrm>
            <a:custGeom>
              <a:avLst/>
              <a:gdLst/>
              <a:ahLst/>
              <a:cxnLst/>
              <a:rect l="l" t="t" r="r" b="b"/>
              <a:pathLst>
                <a:path w="6096000" h="2762250">
                  <a:moveTo>
                    <a:pt x="5635625" y="0"/>
                  </a:moveTo>
                  <a:lnTo>
                    <a:pt x="460375" y="0"/>
                  </a:lnTo>
                  <a:lnTo>
                    <a:pt x="413305" y="2376"/>
                  </a:lnTo>
                  <a:lnTo>
                    <a:pt x="367594" y="9353"/>
                  </a:lnTo>
                  <a:lnTo>
                    <a:pt x="323475" y="20697"/>
                  </a:lnTo>
                  <a:lnTo>
                    <a:pt x="281178" y="36179"/>
                  </a:lnTo>
                  <a:lnTo>
                    <a:pt x="240934" y="55565"/>
                  </a:lnTo>
                  <a:lnTo>
                    <a:pt x="202976" y="78625"/>
                  </a:lnTo>
                  <a:lnTo>
                    <a:pt x="167535" y="105128"/>
                  </a:lnTo>
                  <a:lnTo>
                    <a:pt x="134842" y="134842"/>
                  </a:lnTo>
                  <a:lnTo>
                    <a:pt x="105128" y="167535"/>
                  </a:lnTo>
                  <a:lnTo>
                    <a:pt x="78625" y="202976"/>
                  </a:lnTo>
                  <a:lnTo>
                    <a:pt x="55565" y="240934"/>
                  </a:lnTo>
                  <a:lnTo>
                    <a:pt x="36179" y="281177"/>
                  </a:lnTo>
                  <a:lnTo>
                    <a:pt x="20697" y="323475"/>
                  </a:lnTo>
                  <a:lnTo>
                    <a:pt x="9353" y="367594"/>
                  </a:lnTo>
                  <a:lnTo>
                    <a:pt x="2376" y="413305"/>
                  </a:lnTo>
                  <a:lnTo>
                    <a:pt x="0" y="460375"/>
                  </a:lnTo>
                  <a:lnTo>
                    <a:pt x="0" y="2301875"/>
                  </a:lnTo>
                  <a:lnTo>
                    <a:pt x="2376" y="2348944"/>
                  </a:lnTo>
                  <a:lnTo>
                    <a:pt x="9353" y="2394655"/>
                  </a:lnTo>
                  <a:lnTo>
                    <a:pt x="20697" y="2438774"/>
                  </a:lnTo>
                  <a:lnTo>
                    <a:pt x="36179" y="2481072"/>
                  </a:lnTo>
                  <a:lnTo>
                    <a:pt x="55565" y="2521315"/>
                  </a:lnTo>
                  <a:lnTo>
                    <a:pt x="78625" y="2559273"/>
                  </a:lnTo>
                  <a:lnTo>
                    <a:pt x="105128" y="2594714"/>
                  </a:lnTo>
                  <a:lnTo>
                    <a:pt x="134842" y="2627407"/>
                  </a:lnTo>
                  <a:lnTo>
                    <a:pt x="167535" y="2657121"/>
                  </a:lnTo>
                  <a:lnTo>
                    <a:pt x="202976" y="2683624"/>
                  </a:lnTo>
                  <a:lnTo>
                    <a:pt x="240934" y="2706684"/>
                  </a:lnTo>
                  <a:lnTo>
                    <a:pt x="281177" y="2726070"/>
                  </a:lnTo>
                  <a:lnTo>
                    <a:pt x="323475" y="2741552"/>
                  </a:lnTo>
                  <a:lnTo>
                    <a:pt x="367594" y="2752896"/>
                  </a:lnTo>
                  <a:lnTo>
                    <a:pt x="413305" y="2759873"/>
                  </a:lnTo>
                  <a:lnTo>
                    <a:pt x="460375" y="2762250"/>
                  </a:lnTo>
                  <a:lnTo>
                    <a:pt x="5635625" y="2762250"/>
                  </a:lnTo>
                  <a:lnTo>
                    <a:pt x="5682694" y="2759873"/>
                  </a:lnTo>
                  <a:lnTo>
                    <a:pt x="5728405" y="2752896"/>
                  </a:lnTo>
                  <a:lnTo>
                    <a:pt x="5772524" y="2741552"/>
                  </a:lnTo>
                  <a:lnTo>
                    <a:pt x="5814821" y="2726070"/>
                  </a:lnTo>
                  <a:lnTo>
                    <a:pt x="5855065" y="2706684"/>
                  </a:lnTo>
                  <a:lnTo>
                    <a:pt x="5893023" y="2683624"/>
                  </a:lnTo>
                  <a:lnTo>
                    <a:pt x="5928464" y="2657121"/>
                  </a:lnTo>
                  <a:lnTo>
                    <a:pt x="5961157" y="2627407"/>
                  </a:lnTo>
                  <a:lnTo>
                    <a:pt x="5990871" y="2594714"/>
                  </a:lnTo>
                  <a:lnTo>
                    <a:pt x="6017374" y="2559273"/>
                  </a:lnTo>
                  <a:lnTo>
                    <a:pt x="6040434" y="2521315"/>
                  </a:lnTo>
                  <a:lnTo>
                    <a:pt x="6059820" y="2481071"/>
                  </a:lnTo>
                  <a:lnTo>
                    <a:pt x="6075302" y="2438774"/>
                  </a:lnTo>
                  <a:lnTo>
                    <a:pt x="6086646" y="2394655"/>
                  </a:lnTo>
                  <a:lnTo>
                    <a:pt x="6093623" y="2348944"/>
                  </a:lnTo>
                  <a:lnTo>
                    <a:pt x="6096000" y="2301875"/>
                  </a:lnTo>
                  <a:lnTo>
                    <a:pt x="6096000" y="460375"/>
                  </a:lnTo>
                  <a:lnTo>
                    <a:pt x="6093623" y="413305"/>
                  </a:lnTo>
                  <a:lnTo>
                    <a:pt x="6086646" y="367594"/>
                  </a:lnTo>
                  <a:lnTo>
                    <a:pt x="6075302" y="323475"/>
                  </a:lnTo>
                  <a:lnTo>
                    <a:pt x="6059820" y="281178"/>
                  </a:lnTo>
                  <a:lnTo>
                    <a:pt x="6040434" y="240934"/>
                  </a:lnTo>
                  <a:lnTo>
                    <a:pt x="6017374" y="202976"/>
                  </a:lnTo>
                  <a:lnTo>
                    <a:pt x="5990871" y="167535"/>
                  </a:lnTo>
                  <a:lnTo>
                    <a:pt x="5961157" y="134842"/>
                  </a:lnTo>
                  <a:lnTo>
                    <a:pt x="5928464" y="105128"/>
                  </a:lnTo>
                  <a:lnTo>
                    <a:pt x="5893023" y="78625"/>
                  </a:lnTo>
                  <a:lnTo>
                    <a:pt x="5855065" y="55565"/>
                  </a:lnTo>
                  <a:lnTo>
                    <a:pt x="5814822" y="36179"/>
                  </a:lnTo>
                  <a:lnTo>
                    <a:pt x="5772524" y="20697"/>
                  </a:lnTo>
                  <a:lnTo>
                    <a:pt x="5728405" y="9353"/>
                  </a:lnTo>
                  <a:lnTo>
                    <a:pt x="5682694" y="2376"/>
                  </a:lnTo>
                  <a:lnTo>
                    <a:pt x="5635625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20669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19604" y="2562288"/>
            <a:ext cx="4737735" cy="197675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4604" marR="5080" indent="-2540">
              <a:lnSpc>
                <a:spcPts val="6980"/>
              </a:lnSpc>
              <a:spcBef>
                <a:spcPts val="1495"/>
              </a:spcBef>
            </a:pPr>
            <a:r>
              <a:rPr sz="6950" b="1" dirty="0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sz="6950" b="1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950" b="1" spc="-2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6950" b="1" spc="-10" dirty="0">
                <a:solidFill>
                  <a:srgbClr val="FFFFFF"/>
                </a:solidFill>
                <a:latin typeface="Verdana"/>
                <a:cs typeface="Verdana"/>
              </a:rPr>
              <a:t>CHANGE?</a:t>
            </a:r>
            <a:endParaRPr sz="69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217" y="590931"/>
            <a:ext cx="14791055" cy="131064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90"/>
              </a:spcBef>
            </a:pPr>
            <a:r>
              <a:rPr sz="4400" b="1" spc="-25" dirty="0">
                <a:solidFill>
                  <a:srgbClr val="FFFFFF"/>
                </a:solidFill>
                <a:latin typeface="Verdana"/>
                <a:cs typeface="Verdana"/>
              </a:rPr>
              <a:t>Self-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defense</a:t>
            </a:r>
            <a:r>
              <a:rPr sz="44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4400" b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trafficking</a:t>
            </a:r>
            <a:r>
              <a:rPr sz="4400" b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awareness</a:t>
            </a:r>
            <a:r>
              <a:rPr sz="440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Verdana"/>
                <a:cs typeface="Verdana"/>
              </a:rPr>
              <a:t>classes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44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25" dirty="0">
                <a:solidFill>
                  <a:srgbClr val="FFFFFF"/>
                </a:solidFill>
                <a:latin typeface="Verdana"/>
                <a:cs typeface="Verdana"/>
              </a:rPr>
              <a:t>low-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income</a:t>
            </a:r>
            <a:r>
              <a:rPr sz="44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Verdana"/>
                <a:cs typeface="Verdana"/>
              </a:rPr>
              <a:t>girls</a:t>
            </a:r>
            <a:endParaRPr sz="4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4055" y="264223"/>
            <a:ext cx="10953750" cy="131064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85"/>
              </a:spcBef>
            </a:pP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Donation</a:t>
            </a:r>
            <a:r>
              <a:rPr sz="44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4400" b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local</a:t>
            </a:r>
            <a:r>
              <a:rPr sz="44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agency</a:t>
            </a:r>
            <a:r>
              <a:rPr sz="4400" b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Verdana"/>
                <a:cs typeface="Verdana"/>
              </a:rPr>
              <a:t>providing </a:t>
            </a:r>
            <a:r>
              <a:rPr sz="4400" b="1" dirty="0">
                <a:solidFill>
                  <a:srgbClr val="FFFFFF"/>
                </a:solidFill>
                <a:latin typeface="Verdana"/>
                <a:cs typeface="Verdana"/>
              </a:rPr>
              <a:t>GED</a:t>
            </a:r>
            <a:r>
              <a:rPr sz="44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Verdana"/>
                <a:cs typeface="Verdana"/>
              </a:rPr>
              <a:t>classes</a:t>
            </a:r>
            <a:endParaRPr sz="4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04825" y="4699063"/>
            <a:ext cx="4319905" cy="1976755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 marR="5080" indent="53340">
              <a:lnSpc>
                <a:spcPts val="6980"/>
              </a:lnSpc>
              <a:spcBef>
                <a:spcPts val="1495"/>
              </a:spcBef>
            </a:pPr>
            <a:r>
              <a:rPr sz="6950" dirty="0">
                <a:solidFill>
                  <a:srgbClr val="FFFFFF"/>
                </a:solidFill>
                <a:latin typeface="Verdana"/>
                <a:cs typeface="Verdana"/>
              </a:rPr>
              <a:t>WHAT</a:t>
            </a:r>
            <a:r>
              <a:rPr sz="695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950" spc="-25" dirty="0">
                <a:solidFill>
                  <a:srgbClr val="FFFFFF"/>
                </a:solidFill>
                <a:latin typeface="Verdana"/>
                <a:cs typeface="Verdana"/>
              </a:rPr>
              <a:t>TO </a:t>
            </a:r>
            <a:r>
              <a:rPr sz="6950" spc="-10" dirty="0">
                <a:solidFill>
                  <a:srgbClr val="FFFFFF"/>
                </a:solidFill>
                <a:latin typeface="Verdana"/>
                <a:cs typeface="Verdana"/>
              </a:rPr>
              <a:t>CHANGE?</a:t>
            </a:r>
            <a:endParaRPr sz="69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8139" y="6035294"/>
            <a:ext cx="5332095" cy="1547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950" spc="25" dirty="0">
                <a:solidFill>
                  <a:srgbClr val="1F487C"/>
                </a:solidFill>
                <a:latin typeface="Verdana"/>
                <a:cs typeface="Verdana"/>
              </a:rPr>
              <a:t>D</a:t>
            </a:r>
            <a:r>
              <a:rPr sz="9950" spc="65" dirty="0">
                <a:solidFill>
                  <a:srgbClr val="1F487C"/>
                </a:solidFill>
                <a:latin typeface="Verdana"/>
                <a:cs typeface="Verdana"/>
              </a:rPr>
              <a:t>O</a:t>
            </a:r>
            <a:r>
              <a:rPr sz="9950" spc="-15" dirty="0">
                <a:solidFill>
                  <a:srgbClr val="1F487C"/>
                </a:solidFill>
                <a:latin typeface="Verdana"/>
                <a:cs typeface="Verdana"/>
              </a:rPr>
              <a:t>N</a:t>
            </a:r>
            <a:r>
              <a:rPr sz="9950" spc="-500" dirty="0">
                <a:solidFill>
                  <a:srgbClr val="1F487C"/>
                </a:solidFill>
                <a:latin typeface="Verdana"/>
                <a:cs typeface="Verdana"/>
              </a:rPr>
              <a:t>A</a:t>
            </a:r>
            <a:r>
              <a:rPr sz="9950" spc="25" dirty="0">
                <a:solidFill>
                  <a:srgbClr val="1F487C"/>
                </a:solidFill>
                <a:latin typeface="Verdana"/>
                <a:cs typeface="Verdana"/>
              </a:rPr>
              <a:t>TE</a:t>
            </a:r>
            <a:endParaRPr sz="9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304800" y="1714500"/>
              <a:ext cx="5114925" cy="2457450"/>
            </a:xfrm>
            <a:custGeom>
              <a:avLst/>
              <a:gdLst/>
              <a:ahLst/>
              <a:cxnLst/>
              <a:rect l="l" t="t" r="r" b="b"/>
              <a:pathLst>
                <a:path w="5114925" h="2457450">
                  <a:moveTo>
                    <a:pt x="4705350" y="0"/>
                  </a:moveTo>
                  <a:lnTo>
                    <a:pt x="409575" y="0"/>
                  </a:lnTo>
                  <a:lnTo>
                    <a:pt x="361810" y="2755"/>
                  </a:lnTo>
                  <a:lnTo>
                    <a:pt x="315663" y="10817"/>
                  </a:lnTo>
                  <a:lnTo>
                    <a:pt x="271443" y="23879"/>
                  </a:lnTo>
                  <a:lnTo>
                    <a:pt x="229455" y="41632"/>
                  </a:lnTo>
                  <a:lnTo>
                    <a:pt x="190007" y="63769"/>
                  </a:lnTo>
                  <a:lnTo>
                    <a:pt x="153407" y="89983"/>
                  </a:lnTo>
                  <a:lnTo>
                    <a:pt x="119962" y="119967"/>
                  </a:lnTo>
                  <a:lnTo>
                    <a:pt x="89979" y="153413"/>
                  </a:lnTo>
                  <a:lnTo>
                    <a:pt x="63766" y="190013"/>
                  </a:lnTo>
                  <a:lnTo>
                    <a:pt x="41630" y="229460"/>
                  </a:lnTo>
                  <a:lnTo>
                    <a:pt x="23877" y="271448"/>
                  </a:lnTo>
                  <a:lnTo>
                    <a:pt x="10817" y="315667"/>
                  </a:lnTo>
                  <a:lnTo>
                    <a:pt x="2755" y="361812"/>
                  </a:lnTo>
                  <a:lnTo>
                    <a:pt x="0" y="409575"/>
                  </a:lnTo>
                  <a:lnTo>
                    <a:pt x="0" y="2047875"/>
                  </a:lnTo>
                  <a:lnTo>
                    <a:pt x="2755" y="2095637"/>
                  </a:lnTo>
                  <a:lnTo>
                    <a:pt x="10817" y="2141782"/>
                  </a:lnTo>
                  <a:lnTo>
                    <a:pt x="23877" y="2186001"/>
                  </a:lnTo>
                  <a:lnTo>
                    <a:pt x="41630" y="2227989"/>
                  </a:lnTo>
                  <a:lnTo>
                    <a:pt x="63766" y="2267436"/>
                  </a:lnTo>
                  <a:lnTo>
                    <a:pt x="89979" y="2304036"/>
                  </a:lnTo>
                  <a:lnTo>
                    <a:pt x="119962" y="2337482"/>
                  </a:lnTo>
                  <a:lnTo>
                    <a:pt x="153407" y="2367466"/>
                  </a:lnTo>
                  <a:lnTo>
                    <a:pt x="190007" y="2393680"/>
                  </a:lnTo>
                  <a:lnTo>
                    <a:pt x="229455" y="2415817"/>
                  </a:lnTo>
                  <a:lnTo>
                    <a:pt x="271443" y="2433570"/>
                  </a:lnTo>
                  <a:lnTo>
                    <a:pt x="315663" y="2446632"/>
                  </a:lnTo>
                  <a:lnTo>
                    <a:pt x="361810" y="2454694"/>
                  </a:lnTo>
                  <a:lnTo>
                    <a:pt x="409575" y="2457450"/>
                  </a:lnTo>
                  <a:lnTo>
                    <a:pt x="4705350" y="2457450"/>
                  </a:lnTo>
                  <a:lnTo>
                    <a:pt x="4753112" y="2454694"/>
                  </a:lnTo>
                  <a:lnTo>
                    <a:pt x="4799257" y="2446632"/>
                  </a:lnTo>
                  <a:lnTo>
                    <a:pt x="4843476" y="2433570"/>
                  </a:lnTo>
                  <a:lnTo>
                    <a:pt x="4885464" y="2415817"/>
                  </a:lnTo>
                  <a:lnTo>
                    <a:pt x="4924911" y="2393680"/>
                  </a:lnTo>
                  <a:lnTo>
                    <a:pt x="4961511" y="2367466"/>
                  </a:lnTo>
                  <a:lnTo>
                    <a:pt x="4994957" y="2337482"/>
                  </a:lnTo>
                  <a:lnTo>
                    <a:pt x="5024941" y="2304036"/>
                  </a:lnTo>
                  <a:lnTo>
                    <a:pt x="5051155" y="2267436"/>
                  </a:lnTo>
                  <a:lnTo>
                    <a:pt x="5073292" y="2227989"/>
                  </a:lnTo>
                  <a:lnTo>
                    <a:pt x="5091045" y="2186001"/>
                  </a:lnTo>
                  <a:lnTo>
                    <a:pt x="5104107" y="2141782"/>
                  </a:lnTo>
                  <a:lnTo>
                    <a:pt x="5112169" y="2095637"/>
                  </a:lnTo>
                  <a:lnTo>
                    <a:pt x="5114925" y="2047875"/>
                  </a:lnTo>
                  <a:lnTo>
                    <a:pt x="5114925" y="409575"/>
                  </a:lnTo>
                  <a:lnTo>
                    <a:pt x="5112169" y="361812"/>
                  </a:lnTo>
                  <a:lnTo>
                    <a:pt x="5104107" y="315667"/>
                  </a:lnTo>
                  <a:lnTo>
                    <a:pt x="5091045" y="271448"/>
                  </a:lnTo>
                  <a:lnTo>
                    <a:pt x="5073292" y="229460"/>
                  </a:lnTo>
                  <a:lnTo>
                    <a:pt x="5051155" y="190013"/>
                  </a:lnTo>
                  <a:lnTo>
                    <a:pt x="5024941" y="153413"/>
                  </a:lnTo>
                  <a:lnTo>
                    <a:pt x="4994957" y="119967"/>
                  </a:lnTo>
                  <a:lnTo>
                    <a:pt x="4961511" y="89983"/>
                  </a:lnTo>
                  <a:lnTo>
                    <a:pt x="4924911" y="63769"/>
                  </a:lnTo>
                  <a:lnTo>
                    <a:pt x="4885464" y="41632"/>
                  </a:lnTo>
                  <a:lnTo>
                    <a:pt x="4843476" y="23879"/>
                  </a:lnTo>
                  <a:lnTo>
                    <a:pt x="4799257" y="10817"/>
                  </a:lnTo>
                  <a:lnTo>
                    <a:pt x="4753112" y="2755"/>
                  </a:lnTo>
                  <a:lnTo>
                    <a:pt x="4705350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8000" cy="16954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86117" y="1850771"/>
            <a:ext cx="4319905" cy="1976120"/>
          </a:xfrm>
          <a:prstGeom prst="rect">
            <a:avLst/>
          </a:prstGeom>
        </p:spPr>
        <p:txBody>
          <a:bodyPr vert="horz" wrap="square" lIns="0" tIns="189865" rIns="0" bIns="0" rtlCol="0">
            <a:spAutoFit/>
          </a:bodyPr>
          <a:lstStyle/>
          <a:p>
            <a:pPr marL="12700" marR="5080" indent="53340">
              <a:lnSpc>
                <a:spcPts val="6980"/>
              </a:lnSpc>
              <a:spcBef>
                <a:spcPts val="1495"/>
              </a:spcBef>
            </a:pPr>
            <a:r>
              <a:rPr sz="6950" dirty="0">
                <a:solidFill>
                  <a:srgbClr val="A92A60"/>
                </a:solidFill>
                <a:latin typeface="Verdana"/>
                <a:cs typeface="Verdana"/>
              </a:rPr>
              <a:t>WHAT</a:t>
            </a:r>
            <a:r>
              <a:rPr sz="6950" spc="-36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6950" spc="-25" dirty="0">
                <a:solidFill>
                  <a:srgbClr val="A92A60"/>
                </a:solidFill>
                <a:latin typeface="Verdana"/>
                <a:cs typeface="Verdana"/>
              </a:rPr>
              <a:t>TO </a:t>
            </a:r>
            <a:r>
              <a:rPr sz="6950" spc="-10" dirty="0">
                <a:solidFill>
                  <a:srgbClr val="A92A60"/>
                </a:solidFill>
                <a:latin typeface="Verdana"/>
                <a:cs typeface="Verdana"/>
              </a:rPr>
              <a:t>CHANGE?</a:t>
            </a:r>
            <a:endParaRPr sz="695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90"/>
              </a:spcBef>
            </a:pPr>
            <a:r>
              <a:rPr sz="4400" dirty="0"/>
              <a:t>Laptops</a:t>
            </a:r>
            <a:r>
              <a:rPr sz="4400" spc="-140" dirty="0"/>
              <a:t> </a:t>
            </a:r>
            <a:r>
              <a:rPr sz="4400" dirty="0"/>
              <a:t>for</a:t>
            </a:r>
            <a:r>
              <a:rPr sz="4400" spc="-95" dirty="0"/>
              <a:t> </a:t>
            </a:r>
            <a:r>
              <a:rPr sz="4400" dirty="0"/>
              <a:t>boys</a:t>
            </a:r>
            <a:r>
              <a:rPr sz="4400" spc="-70" dirty="0"/>
              <a:t> </a:t>
            </a:r>
            <a:r>
              <a:rPr sz="4400" dirty="0"/>
              <a:t>and</a:t>
            </a:r>
            <a:r>
              <a:rPr sz="4400" spc="-90" dirty="0"/>
              <a:t> </a:t>
            </a:r>
            <a:r>
              <a:rPr sz="4400" dirty="0"/>
              <a:t>girls</a:t>
            </a:r>
            <a:r>
              <a:rPr sz="4400" spc="-75" dirty="0"/>
              <a:t> </a:t>
            </a:r>
            <a:r>
              <a:rPr sz="4400" dirty="0"/>
              <a:t>as</a:t>
            </a:r>
            <a:r>
              <a:rPr sz="4400" spc="-70" dirty="0"/>
              <a:t> </a:t>
            </a:r>
            <a:r>
              <a:rPr sz="4400" dirty="0"/>
              <a:t>an</a:t>
            </a:r>
            <a:r>
              <a:rPr sz="4400" spc="-70" dirty="0"/>
              <a:t> </a:t>
            </a:r>
            <a:r>
              <a:rPr sz="4400" dirty="0"/>
              <a:t>award</a:t>
            </a:r>
            <a:r>
              <a:rPr sz="4400" spc="-90" dirty="0"/>
              <a:t> </a:t>
            </a:r>
            <a:r>
              <a:rPr sz="4400" spc="-25" dirty="0"/>
              <a:t>for </a:t>
            </a:r>
            <a:r>
              <a:rPr sz="4400" dirty="0"/>
              <a:t>community</a:t>
            </a:r>
            <a:r>
              <a:rPr sz="4400" spc="-254" dirty="0"/>
              <a:t> </a:t>
            </a:r>
            <a:r>
              <a:rPr sz="4400" spc="-10" dirty="0"/>
              <a:t>service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39400" y="0"/>
            <a:ext cx="7848600" cy="10287000"/>
            <a:chOff x="10439400" y="0"/>
            <a:chExt cx="78486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9272" y="0"/>
              <a:ext cx="6728727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9400" y="1562100"/>
              <a:ext cx="6819900" cy="6819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8409547" y="4515983"/>
            <a:ext cx="1469390" cy="1255395"/>
          </a:xfrm>
          <a:custGeom>
            <a:avLst/>
            <a:gdLst/>
            <a:ahLst/>
            <a:cxnLst/>
            <a:rect l="l" t="t" r="r" b="b"/>
            <a:pathLst>
              <a:path w="1469390" h="1255395">
                <a:moveTo>
                  <a:pt x="734534" y="0"/>
                </a:moveTo>
                <a:lnTo>
                  <a:pt x="0" y="1255142"/>
                </a:lnTo>
                <a:lnTo>
                  <a:pt x="1469089" y="1255143"/>
                </a:lnTo>
                <a:lnTo>
                  <a:pt x="7345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78535" y="700404"/>
            <a:ext cx="4530090" cy="2009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400"/>
              </a:lnSpc>
              <a:spcBef>
                <a:spcPts val="100"/>
              </a:spcBef>
            </a:pPr>
            <a:r>
              <a:rPr sz="6000" spc="-10" dirty="0">
                <a:solidFill>
                  <a:srgbClr val="293374"/>
                </a:solidFill>
              </a:rPr>
              <a:t>Learning Objectives</a:t>
            </a:r>
            <a:endParaRPr sz="6000"/>
          </a:p>
        </p:txBody>
      </p:sp>
      <p:sp>
        <p:nvSpPr>
          <p:cNvPr id="8" name="object 8"/>
          <p:cNvSpPr/>
          <p:nvPr/>
        </p:nvSpPr>
        <p:spPr>
          <a:xfrm>
            <a:off x="685800" y="3657584"/>
            <a:ext cx="381000" cy="419734"/>
          </a:xfrm>
          <a:custGeom>
            <a:avLst/>
            <a:gdLst/>
            <a:ahLst/>
            <a:cxnLst/>
            <a:rect l="l" t="t" r="r" b="b"/>
            <a:pathLst>
              <a:path w="381000" h="419735">
                <a:moveTo>
                  <a:pt x="54833" y="0"/>
                </a:moveTo>
                <a:lnTo>
                  <a:pt x="15966" y="16307"/>
                </a:lnTo>
                <a:lnTo>
                  <a:pt x="0" y="55133"/>
                </a:lnTo>
                <a:lnTo>
                  <a:pt x="0" y="363997"/>
                </a:lnTo>
                <a:lnTo>
                  <a:pt x="15966" y="402824"/>
                </a:lnTo>
                <a:lnTo>
                  <a:pt x="54833" y="419131"/>
                </a:lnTo>
                <a:lnTo>
                  <a:pt x="68935" y="417355"/>
                </a:lnTo>
                <a:lnTo>
                  <a:pt x="353707" y="256682"/>
                </a:lnTo>
                <a:lnTo>
                  <a:pt x="379109" y="223768"/>
                </a:lnTo>
                <a:lnTo>
                  <a:pt x="381000" y="209565"/>
                </a:lnTo>
                <a:lnTo>
                  <a:pt x="379109" y="195363"/>
                </a:lnTo>
                <a:lnTo>
                  <a:pt x="353707" y="162448"/>
                </a:lnTo>
                <a:lnTo>
                  <a:pt x="82308" y="7254"/>
                </a:lnTo>
                <a:lnTo>
                  <a:pt x="54833" y="0"/>
                </a:lnTo>
                <a:close/>
              </a:path>
            </a:pathLst>
          </a:custGeom>
          <a:solidFill>
            <a:srgbClr val="293374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800" y="5486384"/>
            <a:ext cx="371475" cy="419734"/>
          </a:xfrm>
          <a:custGeom>
            <a:avLst/>
            <a:gdLst/>
            <a:ahLst/>
            <a:cxnLst/>
            <a:rect l="l" t="t" r="r" b="b"/>
            <a:pathLst>
              <a:path w="371475" h="419735">
                <a:moveTo>
                  <a:pt x="55330" y="0"/>
                </a:moveTo>
                <a:lnTo>
                  <a:pt x="16153" y="15829"/>
                </a:lnTo>
                <a:lnTo>
                  <a:pt x="0" y="54244"/>
                </a:lnTo>
                <a:lnTo>
                  <a:pt x="0" y="364886"/>
                </a:lnTo>
                <a:lnTo>
                  <a:pt x="16153" y="403302"/>
                </a:lnTo>
                <a:lnTo>
                  <a:pt x="55330" y="419131"/>
                </a:lnTo>
                <a:lnTo>
                  <a:pt x="69466" y="417165"/>
                </a:lnTo>
                <a:lnTo>
                  <a:pt x="343484" y="258206"/>
                </a:lnTo>
                <a:lnTo>
                  <a:pt x="369541" y="224149"/>
                </a:lnTo>
                <a:lnTo>
                  <a:pt x="371475" y="209565"/>
                </a:lnTo>
                <a:lnTo>
                  <a:pt x="369541" y="194982"/>
                </a:lnTo>
                <a:lnTo>
                  <a:pt x="343484" y="160924"/>
                </a:lnTo>
                <a:lnTo>
                  <a:pt x="82816" y="7635"/>
                </a:lnTo>
                <a:lnTo>
                  <a:pt x="55330" y="0"/>
                </a:lnTo>
                <a:close/>
              </a:path>
            </a:pathLst>
          </a:custGeom>
          <a:solidFill>
            <a:srgbClr val="518AC8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800" y="7162784"/>
            <a:ext cx="381000" cy="419734"/>
          </a:xfrm>
          <a:custGeom>
            <a:avLst/>
            <a:gdLst/>
            <a:ahLst/>
            <a:cxnLst/>
            <a:rect l="l" t="t" r="r" b="b"/>
            <a:pathLst>
              <a:path w="381000" h="419734">
                <a:moveTo>
                  <a:pt x="54833" y="0"/>
                </a:moveTo>
                <a:lnTo>
                  <a:pt x="15966" y="16307"/>
                </a:lnTo>
                <a:lnTo>
                  <a:pt x="0" y="55133"/>
                </a:lnTo>
                <a:lnTo>
                  <a:pt x="0" y="363997"/>
                </a:lnTo>
                <a:lnTo>
                  <a:pt x="15966" y="402824"/>
                </a:lnTo>
                <a:lnTo>
                  <a:pt x="54833" y="419131"/>
                </a:lnTo>
                <a:lnTo>
                  <a:pt x="68935" y="417355"/>
                </a:lnTo>
                <a:lnTo>
                  <a:pt x="353707" y="256682"/>
                </a:lnTo>
                <a:lnTo>
                  <a:pt x="379109" y="223768"/>
                </a:lnTo>
                <a:lnTo>
                  <a:pt x="381000" y="209565"/>
                </a:lnTo>
                <a:lnTo>
                  <a:pt x="379109" y="195363"/>
                </a:lnTo>
                <a:lnTo>
                  <a:pt x="353707" y="162448"/>
                </a:lnTo>
                <a:lnTo>
                  <a:pt x="82308" y="7254"/>
                </a:lnTo>
                <a:lnTo>
                  <a:pt x="54833" y="0"/>
                </a:lnTo>
                <a:close/>
              </a:path>
            </a:pathLst>
          </a:custGeom>
          <a:solidFill>
            <a:srgbClr val="BA4075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77569" y="3329622"/>
            <a:ext cx="8331200" cy="508952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283210">
              <a:lnSpc>
                <a:spcPts val="3750"/>
              </a:lnSpc>
              <a:spcBef>
                <a:spcPts val="700"/>
              </a:spcBef>
            </a:pPr>
            <a:r>
              <a:rPr sz="3600" spc="-50" dirty="0">
                <a:latin typeface="Verdana"/>
                <a:cs typeface="Verdana"/>
              </a:rPr>
              <a:t>Understand</a:t>
            </a:r>
            <a:r>
              <a:rPr sz="3600" spc="-23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the</a:t>
            </a:r>
            <a:r>
              <a:rPr sz="3600" spc="-260" dirty="0">
                <a:latin typeface="Verdana"/>
                <a:cs typeface="Verdana"/>
              </a:rPr>
              <a:t> </a:t>
            </a:r>
            <a:r>
              <a:rPr sz="3600" spc="-50" dirty="0">
                <a:latin typeface="Verdana"/>
                <a:cs typeface="Verdana"/>
              </a:rPr>
              <a:t>eligibility</a:t>
            </a:r>
            <a:r>
              <a:rPr sz="3600" spc="-250" dirty="0">
                <a:latin typeface="Verdana"/>
                <a:cs typeface="Verdana"/>
              </a:rPr>
              <a:t> </a:t>
            </a:r>
            <a:r>
              <a:rPr sz="3600" spc="-50" dirty="0">
                <a:latin typeface="Verdana"/>
                <a:cs typeface="Verdana"/>
              </a:rPr>
              <a:t>criteria</a:t>
            </a:r>
            <a:r>
              <a:rPr sz="3600" spc="-265" dirty="0">
                <a:latin typeface="Verdana"/>
                <a:cs typeface="Verdana"/>
              </a:rPr>
              <a:t> </a:t>
            </a:r>
            <a:r>
              <a:rPr sz="3600" spc="-25" dirty="0">
                <a:latin typeface="Verdana"/>
                <a:cs typeface="Verdana"/>
              </a:rPr>
              <a:t>for </a:t>
            </a:r>
            <a:r>
              <a:rPr sz="3600" dirty="0">
                <a:latin typeface="Verdana"/>
                <a:cs typeface="Verdana"/>
              </a:rPr>
              <a:t>Big</a:t>
            </a:r>
            <a:r>
              <a:rPr sz="3600" spc="-225" dirty="0">
                <a:latin typeface="Verdana"/>
                <a:cs typeface="Verdana"/>
              </a:rPr>
              <a:t> </a:t>
            </a:r>
            <a:r>
              <a:rPr sz="3600" spc="-20" dirty="0">
                <a:latin typeface="Verdana"/>
                <a:cs typeface="Verdana"/>
              </a:rPr>
              <a:t>Goal</a:t>
            </a:r>
            <a:r>
              <a:rPr sz="3600" spc="-180" dirty="0">
                <a:latin typeface="Verdana"/>
                <a:cs typeface="Verdana"/>
              </a:rPr>
              <a:t> </a:t>
            </a:r>
            <a:r>
              <a:rPr sz="3600" spc="-75" dirty="0">
                <a:latin typeface="Verdana"/>
                <a:cs typeface="Verdana"/>
              </a:rPr>
              <a:t>Accelerator</a:t>
            </a:r>
            <a:r>
              <a:rPr sz="3600" spc="-245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Projects.</a:t>
            </a:r>
            <a:endParaRPr sz="3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100"/>
              </a:spcBef>
            </a:pPr>
            <a:endParaRPr sz="3600">
              <a:latin typeface="Verdana"/>
              <a:cs typeface="Verdana"/>
            </a:endParaRPr>
          </a:p>
          <a:p>
            <a:pPr marL="12700" marR="755650">
              <a:lnSpc>
                <a:spcPts val="3760"/>
              </a:lnSpc>
            </a:pPr>
            <a:r>
              <a:rPr sz="3600" dirty="0">
                <a:latin typeface="Verdana"/>
                <a:cs typeface="Verdana"/>
              </a:rPr>
              <a:t>Identify</a:t>
            </a:r>
            <a:r>
              <a:rPr sz="3600" spc="-7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common challenges</a:t>
            </a:r>
            <a:r>
              <a:rPr sz="3600" spc="-105" dirty="0">
                <a:latin typeface="Verdana"/>
                <a:cs typeface="Verdana"/>
              </a:rPr>
              <a:t> </a:t>
            </a:r>
            <a:r>
              <a:rPr sz="3600" spc="-20" dirty="0">
                <a:latin typeface="Verdana"/>
                <a:cs typeface="Verdana"/>
              </a:rPr>
              <a:t>that </a:t>
            </a:r>
            <a:r>
              <a:rPr sz="3600" dirty="0">
                <a:latin typeface="Verdana"/>
                <a:cs typeface="Verdana"/>
              </a:rPr>
              <a:t>often</a:t>
            </a:r>
            <a:r>
              <a:rPr sz="3600" spc="-7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lead</a:t>
            </a:r>
            <a:r>
              <a:rPr sz="3600" spc="-3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to</a:t>
            </a:r>
            <a:r>
              <a:rPr sz="3600" spc="-4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project</a:t>
            </a:r>
            <a:r>
              <a:rPr sz="3600" spc="-105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ineligibility.</a:t>
            </a:r>
            <a:endParaRPr sz="3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25"/>
              </a:spcBef>
            </a:pPr>
            <a:endParaRPr sz="3600">
              <a:latin typeface="Verdana"/>
              <a:cs typeface="Verdana"/>
            </a:endParaRPr>
          </a:p>
          <a:p>
            <a:pPr marL="12700" marR="5080">
              <a:lnSpc>
                <a:spcPct val="87800"/>
              </a:lnSpc>
            </a:pPr>
            <a:r>
              <a:rPr sz="3600" dirty="0">
                <a:latin typeface="Verdana"/>
                <a:cs typeface="Verdana"/>
              </a:rPr>
              <a:t>Apply</a:t>
            </a:r>
            <a:r>
              <a:rPr sz="3600" spc="-9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Big</a:t>
            </a:r>
            <a:r>
              <a:rPr sz="3600" spc="-5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Goal</a:t>
            </a:r>
            <a:r>
              <a:rPr sz="3600" spc="-5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Accelerator</a:t>
            </a:r>
            <a:r>
              <a:rPr sz="3600" spc="-30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Project </a:t>
            </a:r>
            <a:r>
              <a:rPr sz="3600" dirty="0">
                <a:latin typeface="Verdana"/>
                <a:cs typeface="Verdana"/>
              </a:rPr>
              <a:t>eligibility</a:t>
            </a:r>
            <a:r>
              <a:rPr sz="3600" spc="-10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knowledge</a:t>
            </a:r>
            <a:r>
              <a:rPr sz="3600" spc="-11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to</a:t>
            </a:r>
            <a:r>
              <a:rPr sz="3600" spc="-7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develop</a:t>
            </a:r>
            <a:r>
              <a:rPr sz="3600" spc="-135" dirty="0">
                <a:latin typeface="Verdana"/>
                <a:cs typeface="Verdana"/>
              </a:rPr>
              <a:t> </a:t>
            </a:r>
            <a:r>
              <a:rPr sz="3600" spc="-25" dirty="0">
                <a:latin typeface="Verdana"/>
                <a:cs typeface="Verdana"/>
              </a:rPr>
              <a:t>new </a:t>
            </a:r>
            <a:r>
              <a:rPr sz="3600" spc="-10" dirty="0">
                <a:latin typeface="Verdana"/>
                <a:cs typeface="Verdana"/>
              </a:rPr>
              <a:t>projects.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38625" y="0"/>
              <a:ext cx="9934575" cy="3609975"/>
            </a:xfrm>
            <a:custGeom>
              <a:avLst/>
              <a:gdLst/>
              <a:ahLst/>
              <a:cxnLst/>
              <a:rect l="l" t="t" r="r" b="b"/>
              <a:pathLst>
                <a:path w="9934575" h="3609975">
                  <a:moveTo>
                    <a:pt x="9934575" y="0"/>
                  </a:moveTo>
                  <a:lnTo>
                    <a:pt x="0" y="0"/>
                  </a:lnTo>
                  <a:lnTo>
                    <a:pt x="0" y="3609975"/>
                  </a:lnTo>
                  <a:lnTo>
                    <a:pt x="4967351" y="1967356"/>
                  </a:lnTo>
                  <a:lnTo>
                    <a:pt x="9934575" y="3609975"/>
                  </a:lnTo>
                  <a:lnTo>
                    <a:pt x="9934575" y="0"/>
                  </a:lnTo>
                  <a:close/>
                </a:path>
              </a:pathLst>
            </a:custGeom>
            <a:solidFill>
              <a:srgbClr val="2933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14240" y="306006"/>
            <a:ext cx="3152775" cy="2260600"/>
          </a:xfrm>
          <a:prstGeom prst="rect">
            <a:avLst/>
          </a:prstGeom>
        </p:spPr>
        <p:txBody>
          <a:bodyPr vert="horz" wrap="square" lIns="0" tIns="224155" rIns="0" bIns="0" rtlCol="0">
            <a:spAutoFit/>
          </a:bodyPr>
          <a:lstStyle/>
          <a:p>
            <a:pPr marL="12700" marR="5080">
              <a:lnSpc>
                <a:spcPts val="7959"/>
              </a:lnSpc>
              <a:spcBef>
                <a:spcPts val="1765"/>
              </a:spcBef>
            </a:pPr>
            <a:r>
              <a:rPr sz="8000" b="0" spc="-10" dirty="0">
                <a:latin typeface="Verdana"/>
                <a:cs typeface="Verdana"/>
              </a:rPr>
              <a:t>Thank </a:t>
            </a:r>
            <a:r>
              <a:rPr sz="8000" b="0" spc="-400" dirty="0">
                <a:latin typeface="Verdana"/>
                <a:cs typeface="Verdana"/>
              </a:rPr>
              <a:t>Y</a:t>
            </a:r>
            <a:r>
              <a:rPr sz="8000" b="0" spc="120" dirty="0">
                <a:latin typeface="Verdana"/>
                <a:cs typeface="Verdana"/>
              </a:rPr>
              <a:t>o</a:t>
            </a:r>
            <a:r>
              <a:rPr sz="8000" b="0" spc="65" dirty="0">
                <a:latin typeface="Verdana"/>
                <a:cs typeface="Verdana"/>
              </a:rPr>
              <a:t>u</a:t>
            </a:r>
            <a:r>
              <a:rPr sz="8000" b="0" spc="120" dirty="0">
                <a:latin typeface="Verdana"/>
                <a:cs typeface="Verdana"/>
              </a:rPr>
              <a:t>!</a:t>
            </a:r>
            <a:endParaRPr sz="80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668000" y="0"/>
            <a:ext cx="6934200" cy="9601200"/>
            <a:chOff x="10668000" y="0"/>
            <a:chExt cx="6934200" cy="96012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000" y="0"/>
              <a:ext cx="3381375" cy="30384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100" y="2628900"/>
            <a:ext cx="16687800" cy="2895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3401" y="7368533"/>
            <a:ext cx="10396238" cy="291846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082" y="843216"/>
            <a:ext cx="8860155" cy="13639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750" dirty="0">
                <a:solidFill>
                  <a:srgbClr val="293374"/>
                </a:solidFill>
              </a:rPr>
              <a:t>SIA</a:t>
            </a:r>
            <a:r>
              <a:rPr sz="8750" spc="75" dirty="0">
                <a:solidFill>
                  <a:srgbClr val="293374"/>
                </a:solidFill>
              </a:rPr>
              <a:t> </a:t>
            </a:r>
            <a:r>
              <a:rPr sz="8750" dirty="0">
                <a:solidFill>
                  <a:srgbClr val="293374"/>
                </a:solidFill>
              </a:rPr>
              <a:t>BIG </a:t>
            </a:r>
            <a:r>
              <a:rPr sz="8750" spc="-20" dirty="0">
                <a:solidFill>
                  <a:srgbClr val="293374"/>
                </a:solidFill>
              </a:rPr>
              <a:t>GOAL</a:t>
            </a:r>
            <a:endParaRPr sz="8750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2375" y="9039225"/>
            <a:ext cx="2409825" cy="5619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3425" y="6838950"/>
            <a:ext cx="1600200" cy="187642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42514" y="7055990"/>
            <a:ext cx="3495040" cy="115633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4800" dirty="0">
                <a:solidFill>
                  <a:srgbClr val="1F487C"/>
                </a:solidFill>
                <a:latin typeface="Verdana"/>
                <a:cs typeface="Verdana"/>
              </a:rPr>
              <a:t>x</a:t>
            </a:r>
            <a:r>
              <a:rPr sz="4800" spc="204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5400" spc="-10" dirty="0">
                <a:solidFill>
                  <a:srgbClr val="1F487C"/>
                </a:solidFill>
                <a:latin typeface="Verdana"/>
                <a:cs typeface="Verdana"/>
              </a:rPr>
              <a:t>500,000</a:t>
            </a:r>
            <a:endParaRPr sz="5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550" dirty="0">
                <a:solidFill>
                  <a:srgbClr val="1F487C"/>
                </a:solidFill>
                <a:latin typeface="Verdana"/>
                <a:cs typeface="Verdana"/>
              </a:rPr>
              <a:t>empowered</a:t>
            </a:r>
            <a:r>
              <a:rPr sz="1550" spc="125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1F487C"/>
                </a:solidFill>
                <a:latin typeface="Verdana"/>
                <a:cs typeface="Verdana"/>
              </a:rPr>
              <a:t>to</a:t>
            </a:r>
            <a:r>
              <a:rPr sz="1550" spc="150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1F487C"/>
                </a:solidFill>
                <a:latin typeface="Verdana"/>
                <a:cs typeface="Verdana"/>
              </a:rPr>
              <a:t>live</a:t>
            </a:r>
            <a:r>
              <a:rPr sz="1550" spc="85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550" dirty="0">
                <a:solidFill>
                  <a:srgbClr val="1F487C"/>
                </a:solidFill>
                <a:latin typeface="Verdana"/>
                <a:cs typeface="Verdana"/>
              </a:rPr>
              <a:t>their</a:t>
            </a:r>
            <a:r>
              <a:rPr sz="1550" spc="130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1550" spc="-10" dirty="0">
                <a:solidFill>
                  <a:srgbClr val="1F487C"/>
                </a:solidFill>
                <a:latin typeface="Verdana"/>
                <a:cs typeface="Verdana"/>
              </a:rPr>
              <a:t>dreams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28750" y="2823845"/>
            <a:ext cx="15431769" cy="20091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9035" marR="5080" indent="-1156335">
              <a:lnSpc>
                <a:spcPct val="135600"/>
              </a:lnSpc>
              <a:spcBef>
                <a:spcPts val="95"/>
              </a:spcBef>
            </a:pP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Invest</a:t>
            </a:r>
            <a:r>
              <a:rPr sz="4800" b="1" spc="-4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in</a:t>
            </a:r>
            <a:r>
              <a:rPr sz="4800" b="1" spc="-9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the</a:t>
            </a:r>
            <a:r>
              <a:rPr sz="4800" b="1" spc="-8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dreams</a:t>
            </a:r>
            <a:r>
              <a:rPr sz="4800" b="1" spc="-4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of</a:t>
            </a:r>
            <a:r>
              <a:rPr sz="4800" b="1" spc="-3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half</a:t>
            </a:r>
            <a:r>
              <a:rPr sz="4800" b="1" spc="-4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a</a:t>
            </a:r>
            <a:r>
              <a:rPr sz="4800" b="1" spc="-2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million</a:t>
            </a:r>
            <a:r>
              <a:rPr sz="4800" b="1" spc="-8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spc="-20" dirty="0">
                <a:solidFill>
                  <a:srgbClr val="A92A60"/>
                </a:solidFill>
                <a:latin typeface="Verdana"/>
                <a:cs typeface="Verdana"/>
              </a:rPr>
              <a:t>women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and</a:t>
            </a:r>
            <a:r>
              <a:rPr sz="4800" b="1" spc="-12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girls</a:t>
            </a:r>
            <a:r>
              <a:rPr sz="4800" b="1" spc="-12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through</a:t>
            </a:r>
            <a:r>
              <a:rPr sz="4800" b="1" spc="-105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access</a:t>
            </a:r>
            <a:r>
              <a:rPr sz="4800" b="1" spc="-6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dirty="0">
                <a:solidFill>
                  <a:srgbClr val="A92A60"/>
                </a:solidFill>
                <a:latin typeface="Verdana"/>
                <a:cs typeface="Verdana"/>
              </a:rPr>
              <a:t>to</a:t>
            </a:r>
            <a:r>
              <a:rPr sz="4800" b="1" spc="-5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4800" b="1" spc="-10" dirty="0">
                <a:solidFill>
                  <a:srgbClr val="A92A60"/>
                </a:solidFill>
                <a:latin typeface="Verdana"/>
                <a:cs typeface="Verdana"/>
              </a:rPr>
              <a:t>education.</a:t>
            </a:r>
            <a:endParaRPr sz="4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47911" y="2657487"/>
              <a:ext cx="12792710" cy="6052820"/>
            </a:xfrm>
            <a:custGeom>
              <a:avLst/>
              <a:gdLst/>
              <a:ahLst/>
              <a:cxnLst/>
              <a:rect l="l" t="t" r="r" b="b"/>
              <a:pathLst>
                <a:path w="12792710" h="6052820">
                  <a:moveTo>
                    <a:pt x="6210820" y="3274593"/>
                  </a:moveTo>
                  <a:lnTo>
                    <a:pt x="6202908" y="3235020"/>
                  </a:lnTo>
                  <a:lnTo>
                    <a:pt x="6180353" y="3201416"/>
                  </a:lnTo>
                  <a:lnTo>
                    <a:pt x="6146685" y="3179038"/>
                  </a:lnTo>
                  <a:lnTo>
                    <a:pt x="6106947" y="3171164"/>
                  </a:lnTo>
                  <a:lnTo>
                    <a:pt x="103835" y="3171164"/>
                  </a:lnTo>
                  <a:lnTo>
                    <a:pt x="64084" y="3179000"/>
                  </a:lnTo>
                  <a:lnTo>
                    <a:pt x="30416" y="3201416"/>
                  </a:lnTo>
                  <a:lnTo>
                    <a:pt x="7924" y="3235071"/>
                  </a:lnTo>
                  <a:lnTo>
                    <a:pt x="0" y="3274593"/>
                  </a:lnTo>
                  <a:lnTo>
                    <a:pt x="0" y="5948743"/>
                  </a:lnTo>
                  <a:lnTo>
                    <a:pt x="7835" y="5988329"/>
                  </a:lnTo>
                  <a:lnTo>
                    <a:pt x="30327" y="6021921"/>
                  </a:lnTo>
                  <a:lnTo>
                    <a:pt x="64033" y="6044349"/>
                  </a:lnTo>
                  <a:lnTo>
                    <a:pt x="103746" y="6052248"/>
                  </a:lnTo>
                  <a:lnTo>
                    <a:pt x="6106947" y="6052248"/>
                  </a:lnTo>
                  <a:lnTo>
                    <a:pt x="6146736" y="6044387"/>
                  </a:lnTo>
                  <a:lnTo>
                    <a:pt x="6180353" y="6021921"/>
                  </a:lnTo>
                  <a:lnTo>
                    <a:pt x="6202858" y="5988329"/>
                  </a:lnTo>
                  <a:lnTo>
                    <a:pt x="6210820" y="5948743"/>
                  </a:lnTo>
                  <a:lnTo>
                    <a:pt x="6210820" y="3274593"/>
                  </a:lnTo>
                  <a:close/>
                </a:path>
                <a:path w="12792710" h="6052820">
                  <a:moveTo>
                    <a:pt x="6210820" y="103746"/>
                  </a:moveTo>
                  <a:lnTo>
                    <a:pt x="6202908" y="64046"/>
                  </a:lnTo>
                  <a:lnTo>
                    <a:pt x="6180353" y="30340"/>
                  </a:lnTo>
                  <a:lnTo>
                    <a:pt x="6146685" y="7899"/>
                  </a:lnTo>
                  <a:lnTo>
                    <a:pt x="6106947" y="0"/>
                  </a:lnTo>
                  <a:lnTo>
                    <a:pt x="103835" y="0"/>
                  </a:lnTo>
                  <a:lnTo>
                    <a:pt x="64084" y="7848"/>
                  </a:lnTo>
                  <a:lnTo>
                    <a:pt x="30416" y="30340"/>
                  </a:lnTo>
                  <a:lnTo>
                    <a:pt x="7924" y="64096"/>
                  </a:lnTo>
                  <a:lnTo>
                    <a:pt x="0" y="103746"/>
                  </a:lnTo>
                  <a:lnTo>
                    <a:pt x="0" y="2786113"/>
                  </a:lnTo>
                  <a:lnTo>
                    <a:pt x="7835" y="2825826"/>
                  </a:lnTo>
                  <a:lnTo>
                    <a:pt x="30327" y="2859519"/>
                  </a:lnTo>
                  <a:lnTo>
                    <a:pt x="64033" y="2882011"/>
                  </a:lnTo>
                  <a:lnTo>
                    <a:pt x="103746" y="2889923"/>
                  </a:lnTo>
                  <a:lnTo>
                    <a:pt x="6106947" y="2889923"/>
                  </a:lnTo>
                  <a:lnTo>
                    <a:pt x="6146736" y="2882049"/>
                  </a:lnTo>
                  <a:lnTo>
                    <a:pt x="6180353" y="2859519"/>
                  </a:lnTo>
                  <a:lnTo>
                    <a:pt x="6202858" y="2825826"/>
                  </a:lnTo>
                  <a:lnTo>
                    <a:pt x="6210820" y="2786113"/>
                  </a:lnTo>
                  <a:lnTo>
                    <a:pt x="6210820" y="103746"/>
                  </a:lnTo>
                  <a:close/>
                </a:path>
                <a:path w="12792710" h="6052820">
                  <a:moveTo>
                    <a:pt x="12754496" y="3274593"/>
                  </a:moveTo>
                  <a:lnTo>
                    <a:pt x="12746584" y="3235020"/>
                  </a:lnTo>
                  <a:lnTo>
                    <a:pt x="12724029" y="3201416"/>
                  </a:lnTo>
                  <a:lnTo>
                    <a:pt x="12690361" y="3179038"/>
                  </a:lnTo>
                  <a:lnTo>
                    <a:pt x="12650623" y="3171164"/>
                  </a:lnTo>
                  <a:lnTo>
                    <a:pt x="6647510" y="3171164"/>
                  </a:lnTo>
                  <a:lnTo>
                    <a:pt x="6607759" y="3179000"/>
                  </a:lnTo>
                  <a:lnTo>
                    <a:pt x="6574091" y="3201416"/>
                  </a:lnTo>
                  <a:lnTo>
                    <a:pt x="6551600" y="3235071"/>
                  </a:lnTo>
                  <a:lnTo>
                    <a:pt x="6543675" y="3274593"/>
                  </a:lnTo>
                  <a:lnTo>
                    <a:pt x="6543675" y="5948743"/>
                  </a:lnTo>
                  <a:lnTo>
                    <a:pt x="6551511" y="5988329"/>
                  </a:lnTo>
                  <a:lnTo>
                    <a:pt x="6574002" y="6021921"/>
                  </a:lnTo>
                  <a:lnTo>
                    <a:pt x="6607708" y="6044349"/>
                  </a:lnTo>
                  <a:lnTo>
                    <a:pt x="6647421" y="6052248"/>
                  </a:lnTo>
                  <a:lnTo>
                    <a:pt x="12650623" y="6052248"/>
                  </a:lnTo>
                  <a:lnTo>
                    <a:pt x="12690412" y="6044387"/>
                  </a:lnTo>
                  <a:lnTo>
                    <a:pt x="12724029" y="6021921"/>
                  </a:lnTo>
                  <a:lnTo>
                    <a:pt x="12746533" y="5988329"/>
                  </a:lnTo>
                  <a:lnTo>
                    <a:pt x="12754496" y="5948743"/>
                  </a:lnTo>
                  <a:lnTo>
                    <a:pt x="12754496" y="3274593"/>
                  </a:lnTo>
                  <a:close/>
                </a:path>
                <a:path w="12792710" h="6052820">
                  <a:moveTo>
                    <a:pt x="12792596" y="103746"/>
                  </a:moveTo>
                  <a:lnTo>
                    <a:pt x="12784684" y="64046"/>
                  </a:lnTo>
                  <a:lnTo>
                    <a:pt x="12762129" y="30340"/>
                  </a:lnTo>
                  <a:lnTo>
                    <a:pt x="12728461" y="7899"/>
                  </a:lnTo>
                  <a:lnTo>
                    <a:pt x="12688723" y="0"/>
                  </a:lnTo>
                  <a:lnTo>
                    <a:pt x="6685610" y="0"/>
                  </a:lnTo>
                  <a:lnTo>
                    <a:pt x="6645859" y="7848"/>
                  </a:lnTo>
                  <a:lnTo>
                    <a:pt x="6612191" y="30340"/>
                  </a:lnTo>
                  <a:lnTo>
                    <a:pt x="6589700" y="64096"/>
                  </a:lnTo>
                  <a:lnTo>
                    <a:pt x="6581775" y="103746"/>
                  </a:lnTo>
                  <a:lnTo>
                    <a:pt x="6581775" y="2786113"/>
                  </a:lnTo>
                  <a:lnTo>
                    <a:pt x="6589611" y="2825826"/>
                  </a:lnTo>
                  <a:lnTo>
                    <a:pt x="6612102" y="2859519"/>
                  </a:lnTo>
                  <a:lnTo>
                    <a:pt x="6645808" y="2882011"/>
                  </a:lnTo>
                  <a:lnTo>
                    <a:pt x="6685521" y="2889923"/>
                  </a:lnTo>
                  <a:lnTo>
                    <a:pt x="12688723" y="2889923"/>
                  </a:lnTo>
                  <a:lnTo>
                    <a:pt x="12728512" y="2882049"/>
                  </a:lnTo>
                  <a:lnTo>
                    <a:pt x="12762129" y="2859519"/>
                  </a:lnTo>
                  <a:lnTo>
                    <a:pt x="12784633" y="2825826"/>
                  </a:lnTo>
                  <a:lnTo>
                    <a:pt x="12792596" y="2786113"/>
                  </a:lnTo>
                  <a:lnTo>
                    <a:pt x="12792596" y="103746"/>
                  </a:lnTo>
                  <a:close/>
                </a:path>
              </a:pathLst>
            </a:custGeom>
            <a:solidFill>
              <a:srgbClr val="2933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6502" y="1038859"/>
            <a:ext cx="15869919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-165" dirty="0"/>
              <a:t>What</a:t>
            </a:r>
            <a:r>
              <a:rPr sz="6000" spc="-355" dirty="0"/>
              <a:t> </a:t>
            </a:r>
            <a:r>
              <a:rPr sz="6000" spc="-110" dirty="0"/>
              <a:t>is</a:t>
            </a:r>
            <a:r>
              <a:rPr sz="6000" spc="-350" dirty="0"/>
              <a:t> </a:t>
            </a:r>
            <a:r>
              <a:rPr sz="6000" dirty="0"/>
              <a:t>a</a:t>
            </a:r>
            <a:r>
              <a:rPr sz="6000" spc="-365" dirty="0"/>
              <a:t> </a:t>
            </a:r>
            <a:r>
              <a:rPr sz="6000" spc="-170" dirty="0">
                <a:solidFill>
                  <a:srgbClr val="FFCF00"/>
                </a:solidFill>
              </a:rPr>
              <a:t>Big</a:t>
            </a:r>
            <a:r>
              <a:rPr sz="6000" spc="-380" dirty="0">
                <a:solidFill>
                  <a:srgbClr val="FFCF00"/>
                </a:solidFill>
              </a:rPr>
              <a:t> </a:t>
            </a:r>
            <a:r>
              <a:rPr sz="6000" spc="-165" dirty="0">
                <a:solidFill>
                  <a:srgbClr val="FFCF00"/>
                </a:solidFill>
              </a:rPr>
              <a:t>Goal</a:t>
            </a:r>
            <a:r>
              <a:rPr sz="6000" spc="-415" dirty="0">
                <a:solidFill>
                  <a:srgbClr val="FFCF00"/>
                </a:solidFill>
              </a:rPr>
              <a:t> </a:t>
            </a:r>
            <a:r>
              <a:rPr sz="6000" spc="-200" dirty="0">
                <a:solidFill>
                  <a:srgbClr val="FFCF00"/>
                </a:solidFill>
              </a:rPr>
              <a:t>Accelerator</a:t>
            </a:r>
            <a:r>
              <a:rPr sz="6000" spc="-370" dirty="0">
                <a:solidFill>
                  <a:srgbClr val="FFCF00"/>
                </a:solidFill>
              </a:rPr>
              <a:t> </a:t>
            </a:r>
            <a:r>
              <a:rPr sz="6000" spc="-105" dirty="0">
                <a:solidFill>
                  <a:srgbClr val="FFCF00"/>
                </a:solidFill>
              </a:rPr>
              <a:t>Project</a:t>
            </a:r>
            <a:r>
              <a:rPr sz="6000" spc="-105" dirty="0"/>
              <a:t>?</a:t>
            </a:r>
            <a:endParaRPr sz="6000"/>
          </a:p>
        </p:txBody>
      </p:sp>
      <p:sp>
        <p:nvSpPr>
          <p:cNvPr id="6" name="object 6"/>
          <p:cNvSpPr txBox="1"/>
          <p:nvPr/>
        </p:nvSpPr>
        <p:spPr>
          <a:xfrm>
            <a:off x="3089910" y="3941508"/>
            <a:ext cx="5617210" cy="1188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8800"/>
              </a:lnSpc>
              <a:spcBef>
                <a:spcPts val="95"/>
              </a:spcBef>
            </a:pPr>
            <a:r>
              <a:rPr sz="2750" spc="-85" dirty="0">
                <a:solidFill>
                  <a:srgbClr val="FFFFFF"/>
                </a:solidFill>
                <a:latin typeface="Verdana"/>
                <a:cs typeface="Verdana"/>
              </a:rPr>
              <a:t>Serves</a:t>
            </a:r>
            <a:r>
              <a:rPr sz="275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70" dirty="0">
                <a:solidFill>
                  <a:srgbClr val="FFFFFF"/>
                </a:solidFill>
                <a:latin typeface="Verdana"/>
                <a:cs typeface="Verdana"/>
              </a:rPr>
              <a:t>women</a:t>
            </a:r>
            <a:r>
              <a:rPr sz="275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4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75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80" dirty="0">
                <a:solidFill>
                  <a:srgbClr val="FFFFFF"/>
                </a:solidFill>
                <a:latin typeface="Verdana"/>
                <a:cs typeface="Verdana"/>
              </a:rPr>
              <a:t>girls</a:t>
            </a:r>
            <a:r>
              <a:rPr sz="275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FFFFFF"/>
                </a:solidFill>
                <a:latin typeface="Verdana"/>
                <a:cs typeface="Verdana"/>
              </a:rPr>
              <a:t>who</a:t>
            </a:r>
            <a:r>
              <a:rPr sz="275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40" dirty="0">
                <a:solidFill>
                  <a:srgbClr val="FFFFFF"/>
                </a:solidFill>
                <a:latin typeface="Verdana"/>
                <a:cs typeface="Verdana"/>
              </a:rPr>
              <a:t>face </a:t>
            </a: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obstacles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76130" y="3941508"/>
            <a:ext cx="5138420" cy="1188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8800"/>
              </a:lnSpc>
              <a:spcBef>
                <a:spcPts val="95"/>
              </a:spcBef>
            </a:pPr>
            <a:r>
              <a:rPr sz="2750" spc="-85" dirty="0">
                <a:solidFill>
                  <a:srgbClr val="FFFFFF"/>
                </a:solidFill>
                <a:latin typeface="Verdana"/>
                <a:cs typeface="Verdana"/>
              </a:rPr>
              <a:t>Increases</a:t>
            </a:r>
            <a:r>
              <a:rPr sz="275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80" dirty="0">
                <a:solidFill>
                  <a:srgbClr val="FFFFFF"/>
                </a:solidFill>
                <a:latin typeface="Verdana"/>
                <a:cs typeface="Verdana"/>
              </a:rPr>
              <a:t>access</a:t>
            </a:r>
            <a:r>
              <a:rPr sz="275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6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75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70" dirty="0">
                <a:solidFill>
                  <a:srgbClr val="FFFFFF"/>
                </a:solidFill>
                <a:latin typeface="Verdana"/>
                <a:cs typeface="Verdana"/>
              </a:rPr>
              <a:t>education/ </a:t>
            </a:r>
            <a:r>
              <a:rPr sz="2750" spc="-90" dirty="0">
                <a:solidFill>
                  <a:srgbClr val="FFFFFF"/>
                </a:solidFill>
                <a:latin typeface="Verdana"/>
                <a:cs typeface="Verdana"/>
              </a:rPr>
              <a:t>economic </a:t>
            </a:r>
            <a:r>
              <a:rPr sz="2750" spc="-10" dirty="0">
                <a:solidFill>
                  <a:srgbClr val="FFFFFF"/>
                </a:solidFill>
                <a:latin typeface="Verdana"/>
                <a:cs typeface="Verdana"/>
              </a:rPr>
              <a:t>empowerment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4266" y="7559992"/>
            <a:ext cx="256603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105" dirty="0">
                <a:solidFill>
                  <a:srgbClr val="FFFFFF"/>
                </a:solidFill>
                <a:latin typeface="Verdana"/>
                <a:cs typeface="Verdana"/>
              </a:rPr>
              <a:t>Soroptimist-</a:t>
            </a:r>
            <a:r>
              <a:rPr sz="2750" spc="-25" dirty="0">
                <a:solidFill>
                  <a:srgbClr val="FFFFFF"/>
                </a:solidFill>
                <a:latin typeface="Verdana"/>
                <a:cs typeface="Verdana"/>
              </a:rPr>
              <a:t>led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89083" y="7559992"/>
            <a:ext cx="268605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-90" dirty="0">
                <a:solidFill>
                  <a:srgbClr val="FFFFFF"/>
                </a:solidFill>
                <a:latin typeface="Verdana"/>
                <a:cs typeface="Verdana"/>
              </a:rPr>
              <a:t>Reported</a:t>
            </a:r>
            <a:r>
              <a:rPr sz="275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6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75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FFFFFF"/>
                </a:solidFill>
                <a:latin typeface="Verdana"/>
                <a:cs typeface="Verdana"/>
              </a:rPr>
              <a:t>SIA</a:t>
            </a:r>
            <a:endParaRPr sz="275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59271" y="2965902"/>
            <a:ext cx="7773670" cy="6778625"/>
            <a:chOff x="3159271" y="2965902"/>
            <a:chExt cx="7773670" cy="67786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4325" y="9191625"/>
              <a:ext cx="2419350" cy="5524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59264" y="2965906"/>
              <a:ext cx="7773670" cy="4190365"/>
            </a:xfrm>
            <a:custGeom>
              <a:avLst/>
              <a:gdLst/>
              <a:ahLst/>
              <a:cxnLst/>
              <a:rect l="l" t="t" r="r" b="b"/>
              <a:pathLst>
                <a:path w="7773670" h="4190365">
                  <a:moveTo>
                    <a:pt x="349643" y="108470"/>
                  </a:moveTo>
                  <a:lnTo>
                    <a:pt x="325247" y="71640"/>
                  </a:lnTo>
                  <a:lnTo>
                    <a:pt x="315823" y="70104"/>
                  </a:lnTo>
                  <a:lnTo>
                    <a:pt x="315823" y="104660"/>
                  </a:lnTo>
                  <a:lnTo>
                    <a:pt x="315785" y="646950"/>
                  </a:lnTo>
                  <a:lnTo>
                    <a:pt x="313080" y="649490"/>
                  </a:lnTo>
                  <a:lnTo>
                    <a:pt x="219151" y="649490"/>
                  </a:lnTo>
                  <a:lnTo>
                    <a:pt x="216395" y="646950"/>
                  </a:lnTo>
                  <a:lnTo>
                    <a:pt x="216395" y="104660"/>
                  </a:lnTo>
                  <a:lnTo>
                    <a:pt x="219151" y="102120"/>
                  </a:lnTo>
                  <a:lnTo>
                    <a:pt x="313105" y="102120"/>
                  </a:lnTo>
                  <a:lnTo>
                    <a:pt x="315823" y="104660"/>
                  </a:lnTo>
                  <a:lnTo>
                    <a:pt x="315823" y="70104"/>
                  </a:lnTo>
                  <a:lnTo>
                    <a:pt x="309740" y="69100"/>
                  </a:lnTo>
                  <a:lnTo>
                    <a:pt x="222542" y="69100"/>
                  </a:lnTo>
                  <a:lnTo>
                    <a:pt x="207022" y="71640"/>
                  </a:lnTo>
                  <a:lnTo>
                    <a:pt x="194335" y="80530"/>
                  </a:lnTo>
                  <a:lnTo>
                    <a:pt x="185775" y="93230"/>
                  </a:lnTo>
                  <a:lnTo>
                    <a:pt x="182613" y="108470"/>
                  </a:lnTo>
                  <a:lnTo>
                    <a:pt x="182613" y="643140"/>
                  </a:lnTo>
                  <a:lnTo>
                    <a:pt x="185331" y="657110"/>
                  </a:lnTo>
                  <a:lnTo>
                    <a:pt x="192747" y="669810"/>
                  </a:lnTo>
                  <a:lnTo>
                    <a:pt x="203911" y="678700"/>
                  </a:lnTo>
                  <a:lnTo>
                    <a:pt x="217868" y="682510"/>
                  </a:lnTo>
                  <a:lnTo>
                    <a:pt x="309740" y="682510"/>
                  </a:lnTo>
                  <a:lnTo>
                    <a:pt x="346468" y="658380"/>
                  </a:lnTo>
                  <a:lnTo>
                    <a:pt x="349643" y="643140"/>
                  </a:lnTo>
                  <a:lnTo>
                    <a:pt x="349643" y="108470"/>
                  </a:lnTo>
                  <a:close/>
                </a:path>
                <a:path w="7773670" h="4190365">
                  <a:moveTo>
                    <a:pt x="427062" y="3615309"/>
                  </a:moveTo>
                  <a:lnTo>
                    <a:pt x="419061" y="3566160"/>
                  </a:lnTo>
                  <a:lnTo>
                    <a:pt x="396760" y="3523475"/>
                  </a:lnTo>
                  <a:lnTo>
                    <a:pt x="362750" y="3489820"/>
                  </a:lnTo>
                  <a:lnTo>
                    <a:pt x="319608" y="3467747"/>
                  </a:lnTo>
                  <a:lnTo>
                    <a:pt x="269938" y="3459823"/>
                  </a:lnTo>
                  <a:lnTo>
                    <a:pt x="220281" y="3467747"/>
                  </a:lnTo>
                  <a:lnTo>
                    <a:pt x="177152" y="3489820"/>
                  </a:lnTo>
                  <a:lnTo>
                    <a:pt x="143141" y="3523475"/>
                  </a:lnTo>
                  <a:lnTo>
                    <a:pt x="120840" y="3566160"/>
                  </a:lnTo>
                  <a:lnTo>
                    <a:pt x="112826" y="3615309"/>
                  </a:lnTo>
                  <a:lnTo>
                    <a:pt x="120840" y="3664470"/>
                  </a:lnTo>
                  <a:lnTo>
                    <a:pt x="143141" y="3707155"/>
                  </a:lnTo>
                  <a:lnTo>
                    <a:pt x="177152" y="3740810"/>
                  </a:lnTo>
                  <a:lnTo>
                    <a:pt x="220281" y="3762883"/>
                  </a:lnTo>
                  <a:lnTo>
                    <a:pt x="269938" y="3770807"/>
                  </a:lnTo>
                  <a:lnTo>
                    <a:pt x="319608" y="3762883"/>
                  </a:lnTo>
                  <a:lnTo>
                    <a:pt x="362750" y="3740810"/>
                  </a:lnTo>
                  <a:lnTo>
                    <a:pt x="396760" y="3707155"/>
                  </a:lnTo>
                  <a:lnTo>
                    <a:pt x="419061" y="3664470"/>
                  </a:lnTo>
                  <a:lnTo>
                    <a:pt x="427062" y="3615309"/>
                  </a:lnTo>
                  <a:close/>
                </a:path>
                <a:path w="7773670" h="4190365">
                  <a:moveTo>
                    <a:pt x="534809" y="3979595"/>
                  </a:moveTo>
                  <a:lnTo>
                    <a:pt x="530072" y="3934104"/>
                  </a:lnTo>
                  <a:lnTo>
                    <a:pt x="515378" y="3892334"/>
                  </a:lnTo>
                  <a:lnTo>
                    <a:pt x="491972" y="3855491"/>
                  </a:lnTo>
                  <a:lnTo>
                    <a:pt x="461086" y="3824770"/>
                  </a:lnTo>
                  <a:lnTo>
                    <a:pt x="423938" y="3801338"/>
                  </a:lnTo>
                  <a:lnTo>
                    <a:pt x="381762" y="3786416"/>
                  </a:lnTo>
                  <a:lnTo>
                    <a:pt x="335800" y="3781171"/>
                  </a:lnTo>
                  <a:lnTo>
                    <a:pt x="202615" y="3781171"/>
                  </a:lnTo>
                  <a:lnTo>
                    <a:pt x="156641" y="3786416"/>
                  </a:lnTo>
                  <a:lnTo>
                    <a:pt x="114427" y="3801338"/>
                  </a:lnTo>
                  <a:lnTo>
                    <a:pt x="77203" y="3824770"/>
                  </a:lnTo>
                  <a:lnTo>
                    <a:pt x="46151" y="3855491"/>
                  </a:lnTo>
                  <a:lnTo>
                    <a:pt x="22479" y="3892334"/>
                  </a:lnTo>
                  <a:lnTo>
                    <a:pt x="7391" y="3934104"/>
                  </a:lnTo>
                  <a:lnTo>
                    <a:pt x="2095" y="3979595"/>
                  </a:lnTo>
                  <a:lnTo>
                    <a:pt x="2095" y="4143984"/>
                  </a:lnTo>
                  <a:lnTo>
                    <a:pt x="73926" y="4163923"/>
                  </a:lnTo>
                  <a:lnTo>
                    <a:pt x="132130" y="4176128"/>
                  </a:lnTo>
                  <a:lnTo>
                    <a:pt x="186893" y="4184154"/>
                  </a:lnTo>
                  <a:lnTo>
                    <a:pt x="237909" y="4188549"/>
                  </a:lnTo>
                  <a:lnTo>
                    <a:pt x="284911" y="4189882"/>
                  </a:lnTo>
                  <a:lnTo>
                    <a:pt x="365391" y="4185551"/>
                  </a:lnTo>
                  <a:lnTo>
                    <a:pt x="430301" y="4175099"/>
                  </a:lnTo>
                  <a:lnTo>
                    <a:pt x="478739" y="4162374"/>
                  </a:lnTo>
                  <a:lnTo>
                    <a:pt x="522833" y="4145457"/>
                  </a:lnTo>
                  <a:lnTo>
                    <a:pt x="533336" y="4139539"/>
                  </a:lnTo>
                  <a:lnTo>
                    <a:pt x="534809" y="4139539"/>
                  </a:lnTo>
                  <a:lnTo>
                    <a:pt x="534809" y="3979595"/>
                  </a:lnTo>
                  <a:close/>
                </a:path>
                <a:path w="7773670" h="4190365">
                  <a:moveTo>
                    <a:pt x="685965" y="3455378"/>
                  </a:moveTo>
                  <a:lnTo>
                    <a:pt x="677951" y="3406229"/>
                  </a:lnTo>
                  <a:lnTo>
                    <a:pt x="655701" y="3363658"/>
                  </a:lnTo>
                  <a:lnTo>
                    <a:pt x="621639" y="3329876"/>
                  </a:lnTo>
                  <a:lnTo>
                    <a:pt x="578510" y="3307804"/>
                  </a:lnTo>
                  <a:lnTo>
                    <a:pt x="528828" y="3299879"/>
                  </a:lnTo>
                  <a:lnTo>
                    <a:pt x="479894" y="3308362"/>
                  </a:lnTo>
                  <a:lnTo>
                    <a:pt x="437210" y="3330422"/>
                  </a:lnTo>
                  <a:lnTo>
                    <a:pt x="403428" y="3363658"/>
                  </a:lnTo>
                  <a:lnTo>
                    <a:pt x="381203" y="3405619"/>
                  </a:lnTo>
                  <a:lnTo>
                    <a:pt x="373202" y="3453904"/>
                  </a:lnTo>
                  <a:lnTo>
                    <a:pt x="407225" y="3480905"/>
                  </a:lnTo>
                  <a:lnTo>
                    <a:pt x="434378" y="3514433"/>
                  </a:lnTo>
                  <a:lnTo>
                    <a:pt x="453377" y="3553244"/>
                  </a:lnTo>
                  <a:lnTo>
                    <a:pt x="462978" y="3596068"/>
                  </a:lnTo>
                  <a:lnTo>
                    <a:pt x="478116" y="3602126"/>
                  </a:lnTo>
                  <a:lnTo>
                    <a:pt x="494233" y="3606800"/>
                  </a:lnTo>
                  <a:lnTo>
                    <a:pt x="511175" y="3609797"/>
                  </a:lnTo>
                  <a:lnTo>
                    <a:pt x="528828" y="3610864"/>
                  </a:lnTo>
                  <a:lnTo>
                    <a:pt x="578510" y="3602939"/>
                  </a:lnTo>
                  <a:lnTo>
                    <a:pt x="621639" y="3580866"/>
                  </a:lnTo>
                  <a:lnTo>
                    <a:pt x="655650" y="3547211"/>
                  </a:lnTo>
                  <a:lnTo>
                    <a:pt x="677951" y="3504527"/>
                  </a:lnTo>
                  <a:lnTo>
                    <a:pt x="685965" y="3455378"/>
                  </a:lnTo>
                  <a:close/>
                </a:path>
                <a:path w="7773670" h="4190365">
                  <a:moveTo>
                    <a:pt x="719734" y="231660"/>
                  </a:moveTo>
                  <a:lnTo>
                    <a:pt x="714641" y="201180"/>
                  </a:lnTo>
                  <a:lnTo>
                    <a:pt x="702665" y="182130"/>
                  </a:lnTo>
                  <a:lnTo>
                    <a:pt x="698677" y="175780"/>
                  </a:lnTo>
                  <a:lnTo>
                    <a:pt x="689787" y="169316"/>
                  </a:lnTo>
                  <a:lnTo>
                    <a:pt x="689787" y="230390"/>
                  </a:lnTo>
                  <a:lnTo>
                    <a:pt x="685571" y="248170"/>
                  </a:lnTo>
                  <a:lnTo>
                    <a:pt x="675030" y="262140"/>
                  </a:lnTo>
                  <a:lnTo>
                    <a:pt x="659726" y="272300"/>
                  </a:lnTo>
                  <a:lnTo>
                    <a:pt x="641223" y="276110"/>
                  </a:lnTo>
                  <a:lnTo>
                    <a:pt x="640105" y="276110"/>
                  </a:lnTo>
                  <a:lnTo>
                    <a:pt x="621779" y="271030"/>
                  </a:lnTo>
                  <a:lnTo>
                    <a:pt x="606983" y="260870"/>
                  </a:lnTo>
                  <a:lnTo>
                    <a:pt x="597204" y="245630"/>
                  </a:lnTo>
                  <a:lnTo>
                    <a:pt x="593928" y="227850"/>
                  </a:lnTo>
                  <a:lnTo>
                    <a:pt x="594995" y="218960"/>
                  </a:lnTo>
                  <a:lnTo>
                    <a:pt x="622947" y="184670"/>
                  </a:lnTo>
                  <a:lnTo>
                    <a:pt x="631799" y="182130"/>
                  </a:lnTo>
                  <a:lnTo>
                    <a:pt x="643788" y="182130"/>
                  </a:lnTo>
                  <a:lnTo>
                    <a:pt x="662089" y="185940"/>
                  </a:lnTo>
                  <a:lnTo>
                    <a:pt x="676833" y="196100"/>
                  </a:lnTo>
                  <a:lnTo>
                    <a:pt x="686562" y="211340"/>
                  </a:lnTo>
                  <a:lnTo>
                    <a:pt x="689787" y="230390"/>
                  </a:lnTo>
                  <a:lnTo>
                    <a:pt x="689787" y="169316"/>
                  </a:lnTo>
                  <a:lnTo>
                    <a:pt x="674268" y="158000"/>
                  </a:lnTo>
                  <a:lnTo>
                    <a:pt x="643864" y="150380"/>
                  </a:lnTo>
                  <a:lnTo>
                    <a:pt x="613041" y="155460"/>
                  </a:lnTo>
                  <a:lnTo>
                    <a:pt x="587438" y="170700"/>
                  </a:lnTo>
                  <a:lnTo>
                    <a:pt x="569696" y="196100"/>
                  </a:lnTo>
                  <a:lnTo>
                    <a:pt x="562432" y="225310"/>
                  </a:lnTo>
                  <a:lnTo>
                    <a:pt x="567537" y="255790"/>
                  </a:lnTo>
                  <a:lnTo>
                    <a:pt x="583501" y="281190"/>
                  </a:lnTo>
                  <a:lnTo>
                    <a:pt x="607910" y="298970"/>
                  </a:lnTo>
                  <a:lnTo>
                    <a:pt x="638302" y="306590"/>
                  </a:lnTo>
                  <a:lnTo>
                    <a:pt x="640346" y="306590"/>
                  </a:lnTo>
                  <a:lnTo>
                    <a:pt x="670458" y="301510"/>
                  </a:lnTo>
                  <a:lnTo>
                    <a:pt x="695325" y="285000"/>
                  </a:lnTo>
                  <a:lnTo>
                    <a:pt x="701675" y="276110"/>
                  </a:lnTo>
                  <a:lnTo>
                    <a:pt x="712558" y="260870"/>
                  </a:lnTo>
                  <a:lnTo>
                    <a:pt x="719734" y="231660"/>
                  </a:lnTo>
                  <a:close/>
                </a:path>
                <a:path w="7773670" h="4190365">
                  <a:moveTo>
                    <a:pt x="770585" y="434860"/>
                  </a:moveTo>
                  <a:lnTo>
                    <a:pt x="769848" y="434860"/>
                  </a:lnTo>
                  <a:lnTo>
                    <a:pt x="769848" y="423430"/>
                  </a:lnTo>
                  <a:lnTo>
                    <a:pt x="738212" y="423430"/>
                  </a:lnTo>
                  <a:lnTo>
                    <a:pt x="737946" y="423430"/>
                  </a:lnTo>
                  <a:lnTo>
                    <a:pt x="737844" y="424700"/>
                  </a:lnTo>
                  <a:lnTo>
                    <a:pt x="737743" y="445020"/>
                  </a:lnTo>
                  <a:lnTo>
                    <a:pt x="737628" y="467880"/>
                  </a:lnTo>
                  <a:lnTo>
                    <a:pt x="737501" y="489470"/>
                  </a:lnTo>
                  <a:lnTo>
                    <a:pt x="542099" y="489470"/>
                  </a:lnTo>
                  <a:lnTo>
                    <a:pt x="542175" y="484390"/>
                  </a:lnTo>
                  <a:lnTo>
                    <a:pt x="542251" y="479310"/>
                  </a:lnTo>
                  <a:lnTo>
                    <a:pt x="542340" y="474230"/>
                  </a:lnTo>
                  <a:lnTo>
                    <a:pt x="542429" y="467880"/>
                  </a:lnTo>
                  <a:lnTo>
                    <a:pt x="542544" y="460260"/>
                  </a:lnTo>
                  <a:lnTo>
                    <a:pt x="542671" y="452640"/>
                  </a:lnTo>
                  <a:lnTo>
                    <a:pt x="542785" y="445020"/>
                  </a:lnTo>
                  <a:lnTo>
                    <a:pt x="542912" y="422160"/>
                  </a:lnTo>
                  <a:lnTo>
                    <a:pt x="542950" y="417080"/>
                  </a:lnTo>
                  <a:lnTo>
                    <a:pt x="546455" y="398030"/>
                  </a:lnTo>
                  <a:lnTo>
                    <a:pt x="556425" y="382790"/>
                  </a:lnTo>
                  <a:lnTo>
                    <a:pt x="571334" y="372630"/>
                  </a:lnTo>
                  <a:lnTo>
                    <a:pt x="589699" y="368820"/>
                  </a:lnTo>
                  <a:lnTo>
                    <a:pt x="695744" y="368820"/>
                  </a:lnTo>
                  <a:lnTo>
                    <a:pt x="735812" y="400570"/>
                  </a:lnTo>
                  <a:lnTo>
                    <a:pt x="738251" y="417080"/>
                  </a:lnTo>
                  <a:lnTo>
                    <a:pt x="738212" y="422160"/>
                  </a:lnTo>
                  <a:lnTo>
                    <a:pt x="769848" y="422160"/>
                  </a:lnTo>
                  <a:lnTo>
                    <a:pt x="769848" y="415810"/>
                  </a:lnTo>
                  <a:lnTo>
                    <a:pt x="763397" y="385330"/>
                  </a:lnTo>
                  <a:lnTo>
                    <a:pt x="751928" y="368820"/>
                  </a:lnTo>
                  <a:lnTo>
                    <a:pt x="746645" y="361200"/>
                  </a:lnTo>
                  <a:lnTo>
                    <a:pt x="721982" y="344690"/>
                  </a:lnTo>
                  <a:lnTo>
                    <a:pt x="691819" y="338340"/>
                  </a:lnTo>
                  <a:lnTo>
                    <a:pt x="589229" y="338340"/>
                  </a:lnTo>
                  <a:lnTo>
                    <a:pt x="540042" y="356120"/>
                  </a:lnTo>
                  <a:lnTo>
                    <a:pt x="513359" y="400570"/>
                  </a:lnTo>
                  <a:lnTo>
                    <a:pt x="512025" y="417080"/>
                  </a:lnTo>
                  <a:lnTo>
                    <a:pt x="511937" y="418350"/>
                  </a:lnTo>
                  <a:lnTo>
                    <a:pt x="511810" y="422160"/>
                  </a:lnTo>
                  <a:lnTo>
                    <a:pt x="511721" y="424700"/>
                  </a:lnTo>
                  <a:lnTo>
                    <a:pt x="511632" y="427240"/>
                  </a:lnTo>
                  <a:lnTo>
                    <a:pt x="511517" y="443750"/>
                  </a:lnTo>
                  <a:lnTo>
                    <a:pt x="511454" y="450100"/>
                  </a:lnTo>
                  <a:lnTo>
                    <a:pt x="511352" y="460260"/>
                  </a:lnTo>
                  <a:lnTo>
                    <a:pt x="511276" y="467880"/>
                  </a:lnTo>
                  <a:lnTo>
                    <a:pt x="511149" y="479310"/>
                  </a:lnTo>
                  <a:lnTo>
                    <a:pt x="511048" y="489470"/>
                  </a:lnTo>
                  <a:lnTo>
                    <a:pt x="510971" y="497090"/>
                  </a:lnTo>
                  <a:lnTo>
                    <a:pt x="510895" y="504710"/>
                  </a:lnTo>
                  <a:lnTo>
                    <a:pt x="510819" y="512330"/>
                  </a:lnTo>
                  <a:lnTo>
                    <a:pt x="510743" y="519950"/>
                  </a:lnTo>
                  <a:lnTo>
                    <a:pt x="769708" y="519950"/>
                  </a:lnTo>
                  <a:lnTo>
                    <a:pt x="769785" y="512330"/>
                  </a:lnTo>
                  <a:lnTo>
                    <a:pt x="769874" y="504710"/>
                  </a:lnTo>
                  <a:lnTo>
                    <a:pt x="769950" y="497090"/>
                  </a:lnTo>
                  <a:lnTo>
                    <a:pt x="770420" y="450100"/>
                  </a:lnTo>
                  <a:lnTo>
                    <a:pt x="770496" y="443750"/>
                  </a:lnTo>
                  <a:lnTo>
                    <a:pt x="770585" y="434860"/>
                  </a:lnTo>
                  <a:close/>
                </a:path>
                <a:path w="7773670" h="4190365">
                  <a:moveTo>
                    <a:pt x="795197" y="3819677"/>
                  </a:moveTo>
                  <a:lnTo>
                    <a:pt x="789901" y="3774186"/>
                  </a:lnTo>
                  <a:lnTo>
                    <a:pt x="774814" y="3732415"/>
                  </a:lnTo>
                  <a:lnTo>
                    <a:pt x="751141" y="3695560"/>
                  </a:lnTo>
                  <a:lnTo>
                    <a:pt x="720090" y="3664826"/>
                  </a:lnTo>
                  <a:lnTo>
                    <a:pt x="682853" y="3641407"/>
                  </a:lnTo>
                  <a:lnTo>
                    <a:pt x="640638" y="3626472"/>
                  </a:lnTo>
                  <a:lnTo>
                    <a:pt x="594664" y="3621227"/>
                  </a:lnTo>
                  <a:lnTo>
                    <a:pt x="462978" y="3621227"/>
                  </a:lnTo>
                  <a:lnTo>
                    <a:pt x="458050" y="3659136"/>
                  </a:lnTo>
                  <a:lnTo>
                    <a:pt x="445960" y="3694531"/>
                  </a:lnTo>
                  <a:lnTo>
                    <a:pt x="427418" y="3726611"/>
                  </a:lnTo>
                  <a:lnTo>
                    <a:pt x="403123" y="3754513"/>
                  </a:lnTo>
                  <a:lnTo>
                    <a:pt x="450215" y="3774186"/>
                  </a:lnTo>
                  <a:lnTo>
                    <a:pt x="491248" y="3802342"/>
                  </a:lnTo>
                  <a:lnTo>
                    <a:pt x="525462" y="3838181"/>
                  </a:lnTo>
                  <a:lnTo>
                    <a:pt x="551446" y="3880447"/>
                  </a:lnTo>
                  <a:lnTo>
                    <a:pt x="567944" y="3927970"/>
                  </a:lnTo>
                  <a:lnTo>
                    <a:pt x="573722" y="3979595"/>
                  </a:lnTo>
                  <a:lnTo>
                    <a:pt x="573722" y="4028478"/>
                  </a:lnTo>
                  <a:lnTo>
                    <a:pt x="660742" y="4020096"/>
                  </a:lnTo>
                  <a:lnTo>
                    <a:pt x="725601" y="4005897"/>
                  </a:lnTo>
                  <a:lnTo>
                    <a:pt x="766902" y="3992245"/>
                  </a:lnTo>
                  <a:lnTo>
                    <a:pt x="783234" y="3985539"/>
                  </a:lnTo>
                  <a:lnTo>
                    <a:pt x="793699" y="3979595"/>
                  </a:lnTo>
                  <a:lnTo>
                    <a:pt x="795197" y="3979595"/>
                  </a:lnTo>
                  <a:lnTo>
                    <a:pt x="795197" y="3819677"/>
                  </a:lnTo>
                  <a:close/>
                </a:path>
                <a:path w="7773670" h="4190365">
                  <a:moveTo>
                    <a:pt x="917905" y="356120"/>
                  </a:moveTo>
                  <a:lnTo>
                    <a:pt x="914590" y="310400"/>
                  </a:lnTo>
                  <a:lnTo>
                    <a:pt x="914488" y="309130"/>
                  </a:lnTo>
                  <a:lnTo>
                    <a:pt x="914400" y="307860"/>
                  </a:lnTo>
                  <a:lnTo>
                    <a:pt x="902462" y="260870"/>
                  </a:lnTo>
                  <a:lnTo>
                    <a:pt x="882853" y="217690"/>
                  </a:lnTo>
                  <a:lnTo>
                    <a:pt x="878598" y="211378"/>
                  </a:lnTo>
                  <a:lnTo>
                    <a:pt x="878598" y="349770"/>
                  </a:lnTo>
                  <a:lnTo>
                    <a:pt x="874382" y="398030"/>
                  </a:lnTo>
                  <a:lnTo>
                    <a:pt x="857681" y="450100"/>
                  </a:lnTo>
                  <a:lnTo>
                    <a:pt x="829157" y="497090"/>
                  </a:lnTo>
                  <a:lnTo>
                    <a:pt x="794753" y="532841"/>
                  </a:lnTo>
                  <a:lnTo>
                    <a:pt x="794753" y="579640"/>
                  </a:lnTo>
                  <a:lnTo>
                    <a:pt x="794715" y="644410"/>
                  </a:lnTo>
                  <a:lnTo>
                    <a:pt x="793356" y="645680"/>
                  </a:lnTo>
                  <a:lnTo>
                    <a:pt x="702818" y="645680"/>
                  </a:lnTo>
                  <a:lnTo>
                    <a:pt x="701459" y="644410"/>
                  </a:lnTo>
                  <a:lnTo>
                    <a:pt x="701421" y="625360"/>
                  </a:lnTo>
                  <a:lnTo>
                    <a:pt x="701421" y="621550"/>
                  </a:lnTo>
                  <a:lnTo>
                    <a:pt x="701408" y="619010"/>
                  </a:lnTo>
                  <a:lnTo>
                    <a:pt x="740079" y="607580"/>
                  </a:lnTo>
                  <a:lnTo>
                    <a:pt x="776605" y="591070"/>
                  </a:lnTo>
                  <a:lnTo>
                    <a:pt x="778713" y="589800"/>
                  </a:lnTo>
                  <a:lnTo>
                    <a:pt x="782942" y="587260"/>
                  </a:lnTo>
                  <a:lnTo>
                    <a:pt x="789012" y="583450"/>
                  </a:lnTo>
                  <a:lnTo>
                    <a:pt x="794753" y="579640"/>
                  </a:lnTo>
                  <a:lnTo>
                    <a:pt x="794753" y="532841"/>
                  </a:lnTo>
                  <a:lnTo>
                    <a:pt x="789254" y="537730"/>
                  </a:lnTo>
                  <a:lnTo>
                    <a:pt x="774065" y="549160"/>
                  </a:lnTo>
                  <a:lnTo>
                    <a:pt x="768146" y="552970"/>
                  </a:lnTo>
                  <a:lnTo>
                    <a:pt x="762114" y="556780"/>
                  </a:lnTo>
                  <a:lnTo>
                    <a:pt x="755967" y="559320"/>
                  </a:lnTo>
                  <a:lnTo>
                    <a:pt x="749719" y="563130"/>
                  </a:lnTo>
                  <a:lnTo>
                    <a:pt x="737196" y="569480"/>
                  </a:lnTo>
                  <a:lnTo>
                    <a:pt x="724192" y="574598"/>
                  </a:lnTo>
                  <a:lnTo>
                    <a:pt x="697788" y="582180"/>
                  </a:lnTo>
                  <a:lnTo>
                    <a:pt x="664222" y="588530"/>
                  </a:lnTo>
                  <a:lnTo>
                    <a:pt x="654862" y="588530"/>
                  </a:lnTo>
                  <a:lnTo>
                    <a:pt x="645490" y="589800"/>
                  </a:lnTo>
                  <a:lnTo>
                    <a:pt x="636092" y="589800"/>
                  </a:lnTo>
                  <a:lnTo>
                    <a:pt x="626694" y="588530"/>
                  </a:lnTo>
                  <a:lnTo>
                    <a:pt x="608685" y="587260"/>
                  </a:lnTo>
                  <a:lnTo>
                    <a:pt x="604278" y="586638"/>
                  </a:lnTo>
                  <a:lnTo>
                    <a:pt x="604278" y="624090"/>
                  </a:lnTo>
                  <a:lnTo>
                    <a:pt x="582371" y="710666"/>
                  </a:lnTo>
                  <a:lnTo>
                    <a:pt x="582371" y="777760"/>
                  </a:lnTo>
                  <a:lnTo>
                    <a:pt x="581533" y="785380"/>
                  </a:lnTo>
                  <a:lnTo>
                    <a:pt x="571855" y="851420"/>
                  </a:lnTo>
                  <a:lnTo>
                    <a:pt x="565150" y="890790"/>
                  </a:lnTo>
                  <a:lnTo>
                    <a:pt x="553681" y="949210"/>
                  </a:lnTo>
                  <a:lnTo>
                    <a:pt x="549440" y="966990"/>
                  </a:lnTo>
                  <a:lnTo>
                    <a:pt x="547890" y="974610"/>
                  </a:lnTo>
                  <a:lnTo>
                    <a:pt x="543407" y="982230"/>
                  </a:lnTo>
                  <a:lnTo>
                    <a:pt x="536841" y="987310"/>
                  </a:lnTo>
                  <a:lnTo>
                    <a:pt x="531291" y="989850"/>
                  </a:lnTo>
                  <a:lnTo>
                    <a:pt x="524535" y="991120"/>
                  </a:lnTo>
                  <a:lnTo>
                    <a:pt x="518033" y="989850"/>
                  </a:lnTo>
                  <a:lnTo>
                    <a:pt x="507682" y="986040"/>
                  </a:lnTo>
                  <a:lnTo>
                    <a:pt x="500164" y="978420"/>
                  </a:lnTo>
                  <a:lnTo>
                    <a:pt x="496163" y="968260"/>
                  </a:lnTo>
                  <a:lnTo>
                    <a:pt x="496366" y="956830"/>
                  </a:lnTo>
                  <a:lnTo>
                    <a:pt x="497967" y="947940"/>
                  </a:lnTo>
                  <a:lnTo>
                    <a:pt x="502551" y="923810"/>
                  </a:lnTo>
                  <a:lnTo>
                    <a:pt x="507174" y="899680"/>
                  </a:lnTo>
                  <a:lnTo>
                    <a:pt x="511822" y="876820"/>
                  </a:lnTo>
                  <a:lnTo>
                    <a:pt x="516509" y="852690"/>
                  </a:lnTo>
                  <a:lnTo>
                    <a:pt x="519645" y="836180"/>
                  </a:lnTo>
                  <a:lnTo>
                    <a:pt x="522871" y="818400"/>
                  </a:lnTo>
                  <a:lnTo>
                    <a:pt x="523646" y="814590"/>
                  </a:lnTo>
                  <a:lnTo>
                    <a:pt x="527786" y="794270"/>
                  </a:lnTo>
                  <a:lnTo>
                    <a:pt x="528929" y="787920"/>
                  </a:lnTo>
                  <a:lnTo>
                    <a:pt x="530250" y="781570"/>
                  </a:lnTo>
                  <a:lnTo>
                    <a:pt x="530364" y="780300"/>
                  </a:lnTo>
                  <a:lnTo>
                    <a:pt x="530961" y="777760"/>
                  </a:lnTo>
                  <a:lnTo>
                    <a:pt x="531698" y="773950"/>
                  </a:lnTo>
                  <a:lnTo>
                    <a:pt x="533590" y="770140"/>
                  </a:lnTo>
                  <a:lnTo>
                    <a:pt x="536346" y="768870"/>
                  </a:lnTo>
                  <a:lnTo>
                    <a:pt x="538403" y="767600"/>
                  </a:lnTo>
                  <a:lnTo>
                    <a:pt x="540816" y="766330"/>
                  </a:lnTo>
                  <a:lnTo>
                    <a:pt x="546519" y="766330"/>
                  </a:lnTo>
                  <a:lnTo>
                    <a:pt x="574675" y="772680"/>
                  </a:lnTo>
                  <a:lnTo>
                    <a:pt x="578485" y="772680"/>
                  </a:lnTo>
                  <a:lnTo>
                    <a:pt x="580047" y="773950"/>
                  </a:lnTo>
                  <a:lnTo>
                    <a:pt x="580415" y="775220"/>
                  </a:lnTo>
                  <a:lnTo>
                    <a:pt x="582117" y="776490"/>
                  </a:lnTo>
                  <a:lnTo>
                    <a:pt x="582371" y="777760"/>
                  </a:lnTo>
                  <a:lnTo>
                    <a:pt x="582371" y="710666"/>
                  </a:lnTo>
                  <a:lnTo>
                    <a:pt x="575995" y="735850"/>
                  </a:lnTo>
                  <a:lnTo>
                    <a:pt x="559511" y="732040"/>
                  </a:lnTo>
                  <a:lnTo>
                    <a:pt x="581088" y="646950"/>
                  </a:lnTo>
                  <a:lnTo>
                    <a:pt x="587527" y="621550"/>
                  </a:lnTo>
                  <a:lnTo>
                    <a:pt x="604278" y="624090"/>
                  </a:lnTo>
                  <a:lnTo>
                    <a:pt x="604278" y="586638"/>
                  </a:lnTo>
                  <a:lnTo>
                    <a:pt x="590880" y="584720"/>
                  </a:lnTo>
                  <a:lnTo>
                    <a:pt x="556336" y="574598"/>
                  </a:lnTo>
                  <a:lnTo>
                    <a:pt x="553415" y="573278"/>
                  </a:lnTo>
                  <a:lnTo>
                    <a:pt x="553415" y="611390"/>
                  </a:lnTo>
                  <a:lnTo>
                    <a:pt x="544144" y="646950"/>
                  </a:lnTo>
                  <a:lnTo>
                    <a:pt x="460082" y="646950"/>
                  </a:lnTo>
                  <a:lnTo>
                    <a:pt x="458724" y="644410"/>
                  </a:lnTo>
                  <a:lnTo>
                    <a:pt x="458698" y="556780"/>
                  </a:lnTo>
                  <a:lnTo>
                    <a:pt x="480415" y="574598"/>
                  </a:lnTo>
                  <a:lnTo>
                    <a:pt x="503466" y="588530"/>
                  </a:lnTo>
                  <a:lnTo>
                    <a:pt x="527875" y="601230"/>
                  </a:lnTo>
                  <a:lnTo>
                    <a:pt x="553415" y="611390"/>
                  </a:lnTo>
                  <a:lnTo>
                    <a:pt x="553415" y="573278"/>
                  </a:lnTo>
                  <a:lnTo>
                    <a:pt x="542340" y="568210"/>
                  </a:lnTo>
                  <a:lnTo>
                    <a:pt x="528840" y="561860"/>
                  </a:lnTo>
                  <a:lnTo>
                    <a:pt x="520141" y="556780"/>
                  </a:lnTo>
                  <a:lnTo>
                    <a:pt x="515785" y="554240"/>
                  </a:lnTo>
                  <a:lnTo>
                    <a:pt x="503224" y="546620"/>
                  </a:lnTo>
                  <a:lnTo>
                    <a:pt x="457974" y="504710"/>
                  </a:lnTo>
                  <a:lnTo>
                    <a:pt x="424624" y="452640"/>
                  </a:lnTo>
                  <a:lnTo>
                    <a:pt x="404114" y="382790"/>
                  </a:lnTo>
                  <a:lnTo>
                    <a:pt x="402526" y="345960"/>
                  </a:lnTo>
                  <a:lnTo>
                    <a:pt x="406806" y="309130"/>
                  </a:lnTo>
                  <a:lnTo>
                    <a:pt x="420535" y="263410"/>
                  </a:lnTo>
                  <a:lnTo>
                    <a:pt x="442506" y="221500"/>
                  </a:lnTo>
                  <a:lnTo>
                    <a:pt x="471627" y="187210"/>
                  </a:lnTo>
                  <a:lnTo>
                    <a:pt x="506755" y="158000"/>
                  </a:lnTo>
                  <a:lnTo>
                    <a:pt x="546798" y="135140"/>
                  </a:lnTo>
                  <a:lnTo>
                    <a:pt x="590613" y="122440"/>
                  </a:lnTo>
                  <a:lnTo>
                    <a:pt x="637082" y="116090"/>
                  </a:lnTo>
                  <a:lnTo>
                    <a:pt x="685101" y="121170"/>
                  </a:lnTo>
                  <a:lnTo>
                    <a:pt x="731316" y="133870"/>
                  </a:lnTo>
                  <a:lnTo>
                    <a:pt x="772604" y="156730"/>
                  </a:lnTo>
                  <a:lnTo>
                    <a:pt x="808215" y="184670"/>
                  </a:lnTo>
                  <a:lnTo>
                    <a:pt x="837374" y="220230"/>
                  </a:lnTo>
                  <a:lnTo>
                    <a:pt x="859332" y="259600"/>
                  </a:lnTo>
                  <a:lnTo>
                    <a:pt x="873328" y="304050"/>
                  </a:lnTo>
                  <a:lnTo>
                    <a:pt x="878598" y="349770"/>
                  </a:lnTo>
                  <a:lnTo>
                    <a:pt x="878598" y="211378"/>
                  </a:lnTo>
                  <a:lnTo>
                    <a:pt x="856348" y="178320"/>
                  </a:lnTo>
                  <a:lnTo>
                    <a:pt x="823696" y="145300"/>
                  </a:lnTo>
                  <a:lnTo>
                    <a:pt x="785685" y="117360"/>
                  </a:lnTo>
                  <a:lnTo>
                    <a:pt x="783170" y="116090"/>
                  </a:lnTo>
                  <a:lnTo>
                    <a:pt x="743051" y="95770"/>
                  </a:lnTo>
                  <a:lnTo>
                    <a:pt x="696582" y="81800"/>
                  </a:lnTo>
                  <a:lnTo>
                    <a:pt x="647026" y="76720"/>
                  </a:lnTo>
                  <a:lnTo>
                    <a:pt x="596290" y="80530"/>
                  </a:lnTo>
                  <a:lnTo>
                    <a:pt x="548081" y="93230"/>
                  </a:lnTo>
                  <a:lnTo>
                    <a:pt x="503402" y="113550"/>
                  </a:lnTo>
                  <a:lnTo>
                    <a:pt x="463245" y="141490"/>
                  </a:lnTo>
                  <a:lnTo>
                    <a:pt x="428625" y="177050"/>
                  </a:lnTo>
                  <a:lnTo>
                    <a:pt x="400532" y="217690"/>
                  </a:lnTo>
                  <a:lnTo>
                    <a:pt x="379984" y="263410"/>
                  </a:lnTo>
                  <a:lnTo>
                    <a:pt x="368084" y="310400"/>
                  </a:lnTo>
                  <a:lnTo>
                    <a:pt x="364883" y="358660"/>
                  </a:lnTo>
                  <a:lnTo>
                    <a:pt x="370344" y="405650"/>
                  </a:lnTo>
                  <a:lnTo>
                    <a:pt x="384454" y="451370"/>
                  </a:lnTo>
                  <a:lnTo>
                    <a:pt x="408787" y="499630"/>
                  </a:lnTo>
                  <a:lnTo>
                    <a:pt x="418795" y="513600"/>
                  </a:lnTo>
                  <a:lnTo>
                    <a:pt x="418795" y="643140"/>
                  </a:lnTo>
                  <a:lnTo>
                    <a:pt x="422173" y="659650"/>
                  </a:lnTo>
                  <a:lnTo>
                    <a:pt x="431380" y="673620"/>
                  </a:lnTo>
                  <a:lnTo>
                    <a:pt x="445046" y="682510"/>
                  </a:lnTo>
                  <a:lnTo>
                    <a:pt x="461784" y="686320"/>
                  </a:lnTo>
                  <a:lnTo>
                    <a:pt x="533958" y="686320"/>
                  </a:lnTo>
                  <a:lnTo>
                    <a:pt x="527989" y="709180"/>
                  </a:lnTo>
                  <a:lnTo>
                    <a:pt x="514769" y="738390"/>
                  </a:lnTo>
                  <a:lnTo>
                    <a:pt x="511759" y="740930"/>
                  </a:lnTo>
                  <a:lnTo>
                    <a:pt x="509054" y="743470"/>
                  </a:lnTo>
                  <a:lnTo>
                    <a:pt x="493331" y="743470"/>
                  </a:lnTo>
                  <a:lnTo>
                    <a:pt x="493331" y="784110"/>
                  </a:lnTo>
                  <a:lnTo>
                    <a:pt x="487489" y="814590"/>
                  </a:lnTo>
                  <a:lnTo>
                    <a:pt x="47066" y="814590"/>
                  </a:lnTo>
                  <a:lnTo>
                    <a:pt x="39992" y="808240"/>
                  </a:lnTo>
                  <a:lnTo>
                    <a:pt x="39941" y="55130"/>
                  </a:lnTo>
                  <a:lnTo>
                    <a:pt x="47002" y="48780"/>
                  </a:lnTo>
                  <a:lnTo>
                    <a:pt x="64439" y="48780"/>
                  </a:lnTo>
                  <a:lnTo>
                    <a:pt x="71501" y="55130"/>
                  </a:lnTo>
                  <a:lnTo>
                    <a:pt x="71501" y="784110"/>
                  </a:lnTo>
                  <a:lnTo>
                    <a:pt x="493331" y="784110"/>
                  </a:lnTo>
                  <a:lnTo>
                    <a:pt x="493331" y="743470"/>
                  </a:lnTo>
                  <a:lnTo>
                    <a:pt x="111391" y="743470"/>
                  </a:lnTo>
                  <a:lnTo>
                    <a:pt x="111391" y="64020"/>
                  </a:lnTo>
                  <a:lnTo>
                    <a:pt x="95084" y="24650"/>
                  </a:lnTo>
                  <a:lnTo>
                    <a:pt x="55702" y="9410"/>
                  </a:lnTo>
                  <a:lnTo>
                    <a:pt x="34010" y="13220"/>
                  </a:lnTo>
                  <a:lnTo>
                    <a:pt x="16306" y="24650"/>
                  </a:lnTo>
                  <a:lnTo>
                    <a:pt x="4381" y="42430"/>
                  </a:lnTo>
                  <a:lnTo>
                    <a:pt x="0" y="64020"/>
                  </a:lnTo>
                  <a:lnTo>
                    <a:pt x="114" y="800620"/>
                  </a:lnTo>
                  <a:lnTo>
                    <a:pt x="16357" y="838720"/>
                  </a:lnTo>
                  <a:lnTo>
                    <a:pt x="55664" y="855230"/>
                  </a:lnTo>
                  <a:lnTo>
                    <a:pt x="479806" y="855230"/>
                  </a:lnTo>
                  <a:lnTo>
                    <a:pt x="475742" y="875550"/>
                  </a:lnTo>
                  <a:lnTo>
                    <a:pt x="471678" y="897140"/>
                  </a:lnTo>
                  <a:lnTo>
                    <a:pt x="463562" y="937780"/>
                  </a:lnTo>
                  <a:lnTo>
                    <a:pt x="460933" y="951750"/>
                  </a:lnTo>
                  <a:lnTo>
                    <a:pt x="466369" y="992390"/>
                  </a:lnTo>
                  <a:lnTo>
                    <a:pt x="496277" y="1020330"/>
                  </a:lnTo>
                  <a:lnTo>
                    <a:pt x="520877" y="1025410"/>
                  </a:lnTo>
                  <a:lnTo>
                    <a:pt x="532752" y="1025410"/>
                  </a:lnTo>
                  <a:lnTo>
                    <a:pt x="569328" y="1005090"/>
                  </a:lnTo>
                  <a:lnTo>
                    <a:pt x="579691" y="991120"/>
                  </a:lnTo>
                  <a:lnTo>
                    <a:pt x="581177" y="988580"/>
                  </a:lnTo>
                  <a:lnTo>
                    <a:pt x="584263" y="980960"/>
                  </a:lnTo>
                  <a:lnTo>
                    <a:pt x="591400" y="945400"/>
                  </a:lnTo>
                  <a:lnTo>
                    <a:pt x="596811" y="917460"/>
                  </a:lnTo>
                  <a:lnTo>
                    <a:pt x="602094" y="889520"/>
                  </a:lnTo>
                  <a:lnTo>
                    <a:pt x="608634" y="855230"/>
                  </a:lnTo>
                  <a:lnTo>
                    <a:pt x="852436" y="855230"/>
                  </a:lnTo>
                  <a:lnTo>
                    <a:pt x="874052" y="850150"/>
                  </a:lnTo>
                  <a:lnTo>
                    <a:pt x="891705" y="838720"/>
                  </a:lnTo>
                  <a:lnTo>
                    <a:pt x="903643" y="820940"/>
                  </a:lnTo>
                  <a:lnTo>
                    <a:pt x="904951" y="814590"/>
                  </a:lnTo>
                  <a:lnTo>
                    <a:pt x="908088" y="799350"/>
                  </a:lnTo>
                  <a:lnTo>
                    <a:pt x="907034" y="789190"/>
                  </a:lnTo>
                  <a:lnTo>
                    <a:pt x="905637" y="784110"/>
                  </a:lnTo>
                  <a:lnTo>
                    <a:pt x="903897" y="777760"/>
                  </a:lnTo>
                  <a:lnTo>
                    <a:pt x="873772" y="748550"/>
                  </a:lnTo>
                  <a:lnTo>
                    <a:pt x="868197" y="746506"/>
                  </a:lnTo>
                  <a:lnTo>
                    <a:pt x="868197" y="790460"/>
                  </a:lnTo>
                  <a:lnTo>
                    <a:pt x="868159" y="803160"/>
                  </a:lnTo>
                  <a:lnTo>
                    <a:pt x="866508" y="806970"/>
                  </a:lnTo>
                  <a:lnTo>
                    <a:pt x="863523" y="810780"/>
                  </a:lnTo>
                  <a:lnTo>
                    <a:pt x="860615" y="813320"/>
                  </a:lnTo>
                  <a:lnTo>
                    <a:pt x="856627" y="814590"/>
                  </a:lnTo>
                  <a:lnTo>
                    <a:pt x="616127" y="814590"/>
                  </a:lnTo>
                  <a:lnTo>
                    <a:pt x="617359" y="808240"/>
                  </a:lnTo>
                  <a:lnTo>
                    <a:pt x="618731" y="800620"/>
                  </a:lnTo>
                  <a:lnTo>
                    <a:pt x="620141" y="793000"/>
                  </a:lnTo>
                  <a:lnTo>
                    <a:pt x="620801" y="790460"/>
                  </a:lnTo>
                  <a:lnTo>
                    <a:pt x="620903" y="789190"/>
                  </a:lnTo>
                  <a:lnTo>
                    <a:pt x="621017" y="787920"/>
                  </a:lnTo>
                  <a:lnTo>
                    <a:pt x="621144" y="784110"/>
                  </a:lnTo>
                  <a:lnTo>
                    <a:pt x="861148" y="784110"/>
                  </a:lnTo>
                  <a:lnTo>
                    <a:pt x="868197" y="790460"/>
                  </a:lnTo>
                  <a:lnTo>
                    <a:pt x="868197" y="746506"/>
                  </a:lnTo>
                  <a:lnTo>
                    <a:pt x="863384" y="744740"/>
                  </a:lnTo>
                  <a:lnTo>
                    <a:pt x="852474" y="743470"/>
                  </a:lnTo>
                  <a:lnTo>
                    <a:pt x="612990" y="743470"/>
                  </a:lnTo>
                  <a:lnTo>
                    <a:pt x="614857" y="735850"/>
                  </a:lnTo>
                  <a:lnTo>
                    <a:pt x="628332" y="682510"/>
                  </a:lnTo>
                  <a:lnTo>
                    <a:pt x="636917" y="649490"/>
                  </a:lnTo>
                  <a:lnTo>
                    <a:pt x="640410" y="635520"/>
                  </a:lnTo>
                  <a:lnTo>
                    <a:pt x="642874" y="626630"/>
                  </a:lnTo>
                  <a:lnTo>
                    <a:pt x="649084" y="626630"/>
                  </a:lnTo>
                  <a:lnTo>
                    <a:pt x="655269" y="625360"/>
                  </a:lnTo>
                  <a:lnTo>
                    <a:pt x="661365" y="625360"/>
                  </a:lnTo>
                  <a:lnTo>
                    <a:pt x="661365" y="643140"/>
                  </a:lnTo>
                  <a:lnTo>
                    <a:pt x="664730" y="659650"/>
                  </a:lnTo>
                  <a:lnTo>
                    <a:pt x="673950" y="673620"/>
                  </a:lnTo>
                  <a:lnTo>
                    <a:pt x="687616" y="682510"/>
                  </a:lnTo>
                  <a:lnTo>
                    <a:pt x="704342" y="686320"/>
                  </a:lnTo>
                  <a:lnTo>
                    <a:pt x="791540" y="686320"/>
                  </a:lnTo>
                  <a:lnTo>
                    <a:pt x="831049" y="659650"/>
                  </a:lnTo>
                  <a:lnTo>
                    <a:pt x="834529" y="643140"/>
                  </a:lnTo>
                  <a:lnTo>
                    <a:pt x="834529" y="579640"/>
                  </a:lnTo>
                  <a:lnTo>
                    <a:pt x="834529" y="547890"/>
                  </a:lnTo>
                  <a:lnTo>
                    <a:pt x="868794" y="507250"/>
                  </a:lnTo>
                  <a:lnTo>
                    <a:pt x="895032" y="460260"/>
                  </a:lnTo>
                  <a:lnTo>
                    <a:pt x="914908" y="392950"/>
                  </a:lnTo>
                  <a:lnTo>
                    <a:pt x="917905" y="356120"/>
                  </a:lnTo>
                  <a:close/>
                </a:path>
                <a:path w="7773670" h="4190365">
                  <a:moveTo>
                    <a:pt x="6872491" y="3550920"/>
                  </a:moveTo>
                  <a:lnTo>
                    <a:pt x="6865836" y="3544252"/>
                  </a:lnTo>
                  <a:lnTo>
                    <a:pt x="6857619" y="3544252"/>
                  </a:lnTo>
                  <a:lnTo>
                    <a:pt x="6687642" y="3542068"/>
                  </a:lnTo>
                  <a:lnTo>
                    <a:pt x="6679438" y="3542068"/>
                  </a:lnTo>
                  <a:lnTo>
                    <a:pt x="6672783" y="3548735"/>
                  </a:lnTo>
                  <a:lnTo>
                    <a:pt x="6672783" y="3565194"/>
                  </a:lnTo>
                  <a:lnTo>
                    <a:pt x="6679438" y="3571862"/>
                  </a:lnTo>
                  <a:lnTo>
                    <a:pt x="6687642" y="3571862"/>
                  </a:lnTo>
                  <a:lnTo>
                    <a:pt x="6857619" y="3574059"/>
                  </a:lnTo>
                  <a:lnTo>
                    <a:pt x="6865836" y="3574059"/>
                  </a:lnTo>
                  <a:lnTo>
                    <a:pt x="6872491" y="3567379"/>
                  </a:lnTo>
                  <a:lnTo>
                    <a:pt x="6872491" y="3550920"/>
                  </a:lnTo>
                  <a:close/>
                </a:path>
                <a:path w="7773670" h="4190365">
                  <a:moveTo>
                    <a:pt x="6872491" y="3465245"/>
                  </a:moveTo>
                  <a:lnTo>
                    <a:pt x="6865836" y="3458578"/>
                  </a:lnTo>
                  <a:lnTo>
                    <a:pt x="6857619" y="3458578"/>
                  </a:lnTo>
                  <a:lnTo>
                    <a:pt x="6687642" y="3456368"/>
                  </a:lnTo>
                  <a:lnTo>
                    <a:pt x="6679438" y="3456368"/>
                  </a:lnTo>
                  <a:lnTo>
                    <a:pt x="6672783" y="3463036"/>
                  </a:lnTo>
                  <a:lnTo>
                    <a:pt x="6672783" y="3479495"/>
                  </a:lnTo>
                  <a:lnTo>
                    <a:pt x="6679438" y="3486175"/>
                  </a:lnTo>
                  <a:lnTo>
                    <a:pt x="6687642" y="3486175"/>
                  </a:lnTo>
                  <a:lnTo>
                    <a:pt x="6857619" y="3488372"/>
                  </a:lnTo>
                  <a:lnTo>
                    <a:pt x="6865836" y="3488372"/>
                  </a:lnTo>
                  <a:lnTo>
                    <a:pt x="6872491" y="3481705"/>
                  </a:lnTo>
                  <a:lnTo>
                    <a:pt x="6872491" y="3465245"/>
                  </a:lnTo>
                  <a:close/>
                </a:path>
                <a:path w="7773670" h="4190365">
                  <a:moveTo>
                    <a:pt x="6886867" y="4000411"/>
                  </a:moveTo>
                  <a:lnTo>
                    <a:pt x="6880199" y="3993743"/>
                  </a:lnTo>
                  <a:lnTo>
                    <a:pt x="6687642" y="3993197"/>
                  </a:lnTo>
                  <a:lnTo>
                    <a:pt x="6679438" y="3993197"/>
                  </a:lnTo>
                  <a:lnTo>
                    <a:pt x="6672783" y="3999865"/>
                  </a:lnTo>
                  <a:lnTo>
                    <a:pt x="6672783" y="4016324"/>
                  </a:lnTo>
                  <a:lnTo>
                    <a:pt x="6679438" y="4022991"/>
                  </a:lnTo>
                  <a:lnTo>
                    <a:pt x="6872872" y="4023537"/>
                  </a:lnTo>
                  <a:lnTo>
                    <a:pt x="6880199" y="4023537"/>
                  </a:lnTo>
                  <a:lnTo>
                    <a:pt x="6886867" y="4016870"/>
                  </a:lnTo>
                  <a:lnTo>
                    <a:pt x="6886867" y="4000411"/>
                  </a:lnTo>
                  <a:close/>
                </a:path>
                <a:path w="7773670" h="4190365">
                  <a:moveTo>
                    <a:pt x="7032765" y="3912514"/>
                  </a:moveTo>
                  <a:lnTo>
                    <a:pt x="7032752" y="3896068"/>
                  </a:lnTo>
                  <a:lnTo>
                    <a:pt x="7026135" y="3889438"/>
                  </a:lnTo>
                  <a:lnTo>
                    <a:pt x="7017867" y="3889438"/>
                  </a:lnTo>
                  <a:lnTo>
                    <a:pt x="6687642" y="3887190"/>
                  </a:lnTo>
                  <a:lnTo>
                    <a:pt x="6679438" y="3887190"/>
                  </a:lnTo>
                  <a:lnTo>
                    <a:pt x="6672783" y="3893858"/>
                  </a:lnTo>
                  <a:lnTo>
                    <a:pt x="6672783" y="3910317"/>
                  </a:lnTo>
                  <a:lnTo>
                    <a:pt x="6679438" y="3916984"/>
                  </a:lnTo>
                  <a:lnTo>
                    <a:pt x="7017880" y="3919194"/>
                  </a:lnTo>
                  <a:lnTo>
                    <a:pt x="7026110" y="3919207"/>
                  </a:lnTo>
                  <a:lnTo>
                    <a:pt x="7032765" y="3912514"/>
                  </a:lnTo>
                  <a:close/>
                </a:path>
                <a:path w="7773670" h="4190365">
                  <a:moveTo>
                    <a:pt x="7032765" y="3801110"/>
                  </a:moveTo>
                  <a:lnTo>
                    <a:pt x="7032752" y="3784650"/>
                  </a:lnTo>
                  <a:lnTo>
                    <a:pt x="7026135" y="3778021"/>
                  </a:lnTo>
                  <a:lnTo>
                    <a:pt x="7017867" y="3778021"/>
                  </a:lnTo>
                  <a:lnTo>
                    <a:pt x="6687642" y="3775773"/>
                  </a:lnTo>
                  <a:lnTo>
                    <a:pt x="6679438" y="3775773"/>
                  </a:lnTo>
                  <a:lnTo>
                    <a:pt x="6672783" y="3782441"/>
                  </a:lnTo>
                  <a:lnTo>
                    <a:pt x="6672783" y="3798900"/>
                  </a:lnTo>
                  <a:lnTo>
                    <a:pt x="6679438" y="3805580"/>
                  </a:lnTo>
                  <a:lnTo>
                    <a:pt x="7017880" y="3807777"/>
                  </a:lnTo>
                  <a:lnTo>
                    <a:pt x="7026110" y="3807777"/>
                  </a:lnTo>
                  <a:lnTo>
                    <a:pt x="7032765" y="3801110"/>
                  </a:lnTo>
                  <a:close/>
                </a:path>
                <a:path w="7773670" h="4190365">
                  <a:moveTo>
                    <a:pt x="7032765" y="3694226"/>
                  </a:moveTo>
                  <a:lnTo>
                    <a:pt x="7032752" y="3677767"/>
                  </a:lnTo>
                  <a:lnTo>
                    <a:pt x="7026135" y="3671138"/>
                  </a:lnTo>
                  <a:lnTo>
                    <a:pt x="7017867" y="3671138"/>
                  </a:lnTo>
                  <a:lnTo>
                    <a:pt x="6687642" y="3668915"/>
                  </a:lnTo>
                  <a:lnTo>
                    <a:pt x="6679438" y="3668915"/>
                  </a:lnTo>
                  <a:lnTo>
                    <a:pt x="6672783" y="3675583"/>
                  </a:lnTo>
                  <a:lnTo>
                    <a:pt x="6672783" y="3692042"/>
                  </a:lnTo>
                  <a:lnTo>
                    <a:pt x="6679438" y="3698710"/>
                  </a:lnTo>
                  <a:lnTo>
                    <a:pt x="7017880" y="3700907"/>
                  </a:lnTo>
                  <a:lnTo>
                    <a:pt x="7026110" y="3700907"/>
                  </a:lnTo>
                  <a:lnTo>
                    <a:pt x="7032765" y="3694226"/>
                  </a:lnTo>
                  <a:close/>
                </a:path>
                <a:path w="7773670" h="4190365">
                  <a:moveTo>
                    <a:pt x="7352220" y="3567379"/>
                  </a:moveTo>
                  <a:lnTo>
                    <a:pt x="7351928" y="3566274"/>
                  </a:lnTo>
                  <a:lnTo>
                    <a:pt x="7349782" y="3559518"/>
                  </a:lnTo>
                  <a:lnTo>
                    <a:pt x="7336104" y="3552406"/>
                  </a:lnTo>
                  <a:lnTo>
                    <a:pt x="7320013" y="3543985"/>
                  </a:lnTo>
                  <a:lnTo>
                    <a:pt x="7320013" y="3573208"/>
                  </a:lnTo>
                  <a:lnTo>
                    <a:pt x="7308748" y="3594722"/>
                  </a:lnTo>
                  <a:lnTo>
                    <a:pt x="7296747" y="3588435"/>
                  </a:lnTo>
                  <a:lnTo>
                    <a:pt x="7296747" y="3617734"/>
                  </a:lnTo>
                  <a:lnTo>
                    <a:pt x="7157123" y="3884676"/>
                  </a:lnTo>
                  <a:lnTo>
                    <a:pt x="7138797" y="3875074"/>
                  </a:lnTo>
                  <a:lnTo>
                    <a:pt x="7138797" y="3904310"/>
                  </a:lnTo>
                  <a:lnTo>
                    <a:pt x="7109790" y="3927017"/>
                  </a:lnTo>
                  <a:lnTo>
                    <a:pt x="7111784" y="3890162"/>
                  </a:lnTo>
                  <a:lnTo>
                    <a:pt x="7138797" y="3904310"/>
                  </a:lnTo>
                  <a:lnTo>
                    <a:pt x="7138797" y="3875074"/>
                  </a:lnTo>
                  <a:lnTo>
                    <a:pt x="7117435" y="3863873"/>
                  </a:lnTo>
                  <a:lnTo>
                    <a:pt x="7207034" y="3692614"/>
                  </a:lnTo>
                  <a:lnTo>
                    <a:pt x="7257072" y="3596868"/>
                  </a:lnTo>
                  <a:lnTo>
                    <a:pt x="7296747" y="3617734"/>
                  </a:lnTo>
                  <a:lnTo>
                    <a:pt x="7296747" y="3588435"/>
                  </a:lnTo>
                  <a:lnTo>
                    <a:pt x="7269073" y="3573932"/>
                  </a:lnTo>
                  <a:lnTo>
                    <a:pt x="7280338" y="3552406"/>
                  </a:lnTo>
                  <a:lnTo>
                    <a:pt x="7320013" y="3573208"/>
                  </a:lnTo>
                  <a:lnTo>
                    <a:pt x="7320013" y="3543985"/>
                  </a:lnTo>
                  <a:lnTo>
                    <a:pt x="7274458" y="3520135"/>
                  </a:lnTo>
                  <a:lnTo>
                    <a:pt x="7266660" y="3522611"/>
                  </a:lnTo>
                  <a:lnTo>
                    <a:pt x="7263384" y="3528936"/>
                  </a:lnTo>
                  <a:lnTo>
                    <a:pt x="7177773" y="3692614"/>
                  </a:lnTo>
                  <a:lnTo>
                    <a:pt x="7177722" y="3557994"/>
                  </a:lnTo>
                  <a:lnTo>
                    <a:pt x="7177519" y="3556952"/>
                  </a:lnTo>
                  <a:lnTo>
                    <a:pt x="7177291" y="3556228"/>
                  </a:lnTo>
                  <a:lnTo>
                    <a:pt x="7177189" y="3555936"/>
                  </a:lnTo>
                  <a:lnTo>
                    <a:pt x="7177125" y="3555415"/>
                  </a:lnTo>
                  <a:lnTo>
                    <a:pt x="7151916" y="3526815"/>
                  </a:lnTo>
                  <a:lnTo>
                    <a:pt x="7151916" y="3572103"/>
                  </a:lnTo>
                  <a:lnTo>
                    <a:pt x="7151916" y="3742321"/>
                  </a:lnTo>
                  <a:lnTo>
                    <a:pt x="7087222" y="3868470"/>
                  </a:lnTo>
                  <a:lnTo>
                    <a:pt x="7087171" y="3868686"/>
                  </a:lnTo>
                  <a:lnTo>
                    <a:pt x="7082358" y="3954107"/>
                  </a:lnTo>
                  <a:lnTo>
                    <a:pt x="7082142" y="3957523"/>
                  </a:lnTo>
                  <a:lnTo>
                    <a:pt x="7083285" y="3960876"/>
                  </a:lnTo>
                  <a:lnTo>
                    <a:pt x="7090232" y="3968813"/>
                  </a:lnTo>
                  <a:lnTo>
                    <a:pt x="7098385" y="3969359"/>
                  </a:lnTo>
                  <a:lnTo>
                    <a:pt x="7103732" y="3964648"/>
                  </a:lnTo>
                  <a:lnTo>
                    <a:pt x="7151916" y="3927017"/>
                  </a:lnTo>
                  <a:lnTo>
                    <a:pt x="7151916" y="4109326"/>
                  </a:lnTo>
                  <a:lnTo>
                    <a:pt x="6568821" y="4109326"/>
                  </a:lnTo>
                  <a:lnTo>
                    <a:pt x="6568821" y="3380384"/>
                  </a:lnTo>
                  <a:lnTo>
                    <a:pt x="6968566" y="3380384"/>
                  </a:lnTo>
                  <a:lnTo>
                    <a:pt x="6968566" y="3566274"/>
                  </a:lnTo>
                  <a:lnTo>
                    <a:pt x="6974383" y="3572103"/>
                  </a:lnTo>
                  <a:lnTo>
                    <a:pt x="7151916" y="3572103"/>
                  </a:lnTo>
                  <a:lnTo>
                    <a:pt x="7151916" y="3526815"/>
                  </a:lnTo>
                  <a:lnTo>
                    <a:pt x="7134504" y="3508616"/>
                  </a:lnTo>
                  <a:lnTo>
                    <a:pt x="7134504" y="3546106"/>
                  </a:lnTo>
                  <a:lnTo>
                    <a:pt x="6994512" y="3546106"/>
                  </a:lnTo>
                  <a:lnTo>
                    <a:pt x="6994512" y="3399713"/>
                  </a:lnTo>
                  <a:lnTo>
                    <a:pt x="7134504" y="3546106"/>
                  </a:lnTo>
                  <a:lnTo>
                    <a:pt x="7134504" y="3508616"/>
                  </a:lnTo>
                  <a:lnTo>
                    <a:pt x="7030352" y="3399713"/>
                  </a:lnTo>
                  <a:lnTo>
                    <a:pt x="7011860" y="3380384"/>
                  </a:lnTo>
                  <a:lnTo>
                    <a:pt x="6991566" y="3359150"/>
                  </a:lnTo>
                  <a:lnTo>
                    <a:pt x="6989102" y="3356152"/>
                  </a:lnTo>
                  <a:lnTo>
                    <a:pt x="6985444" y="3354413"/>
                  </a:lnTo>
                  <a:lnTo>
                    <a:pt x="6548628" y="3354413"/>
                  </a:lnTo>
                  <a:lnTo>
                    <a:pt x="6542811" y="3360255"/>
                  </a:lnTo>
                  <a:lnTo>
                    <a:pt x="6542824" y="4129557"/>
                  </a:lnTo>
                  <a:lnTo>
                    <a:pt x="6548641" y="4135386"/>
                  </a:lnTo>
                  <a:lnTo>
                    <a:pt x="7172058" y="4135386"/>
                  </a:lnTo>
                  <a:lnTo>
                    <a:pt x="7177887" y="4129557"/>
                  </a:lnTo>
                  <a:lnTo>
                    <a:pt x="7177887" y="4109326"/>
                  </a:lnTo>
                  <a:lnTo>
                    <a:pt x="7177887" y="3901859"/>
                  </a:lnTo>
                  <a:lnTo>
                    <a:pt x="7177710" y="3901605"/>
                  </a:lnTo>
                  <a:lnTo>
                    <a:pt x="7177710" y="3901287"/>
                  </a:lnTo>
                  <a:lnTo>
                    <a:pt x="7183526" y="3890162"/>
                  </a:lnTo>
                  <a:lnTo>
                    <a:pt x="7186396" y="3884676"/>
                  </a:lnTo>
                  <a:lnTo>
                    <a:pt x="7336866" y="3596868"/>
                  </a:lnTo>
                  <a:lnTo>
                    <a:pt x="7337984" y="3594722"/>
                  </a:lnTo>
                  <a:lnTo>
                    <a:pt x="7349795" y="3572103"/>
                  </a:lnTo>
                  <a:lnTo>
                    <a:pt x="7352220" y="3567379"/>
                  </a:lnTo>
                  <a:close/>
                </a:path>
                <a:path w="7773670" h="4190365">
                  <a:moveTo>
                    <a:pt x="7773073" y="271780"/>
                  </a:moveTo>
                  <a:lnTo>
                    <a:pt x="7772540" y="262890"/>
                  </a:lnTo>
                  <a:lnTo>
                    <a:pt x="7772463" y="261620"/>
                  </a:lnTo>
                  <a:lnTo>
                    <a:pt x="7769746" y="254000"/>
                  </a:lnTo>
                  <a:lnTo>
                    <a:pt x="7764158" y="248920"/>
                  </a:lnTo>
                  <a:lnTo>
                    <a:pt x="7754975" y="245110"/>
                  </a:lnTo>
                  <a:lnTo>
                    <a:pt x="7732179" y="235407"/>
                  </a:lnTo>
                  <a:lnTo>
                    <a:pt x="7732179" y="279400"/>
                  </a:lnTo>
                  <a:lnTo>
                    <a:pt x="7709065" y="289560"/>
                  </a:lnTo>
                  <a:lnTo>
                    <a:pt x="7663726" y="308610"/>
                  </a:lnTo>
                  <a:lnTo>
                    <a:pt x="7641336" y="317500"/>
                  </a:lnTo>
                  <a:lnTo>
                    <a:pt x="7459688" y="391706"/>
                  </a:lnTo>
                  <a:lnTo>
                    <a:pt x="7459688" y="435610"/>
                  </a:lnTo>
                  <a:lnTo>
                    <a:pt x="7459662" y="450850"/>
                  </a:lnTo>
                  <a:lnTo>
                    <a:pt x="7459535" y="467360"/>
                  </a:lnTo>
                  <a:lnTo>
                    <a:pt x="7459408" y="485140"/>
                  </a:lnTo>
                  <a:lnTo>
                    <a:pt x="7459307" y="572770"/>
                  </a:lnTo>
                  <a:lnTo>
                    <a:pt x="7458494" y="581660"/>
                  </a:lnTo>
                  <a:lnTo>
                    <a:pt x="7458380" y="582930"/>
                  </a:lnTo>
                  <a:lnTo>
                    <a:pt x="7424941" y="624840"/>
                  </a:lnTo>
                  <a:lnTo>
                    <a:pt x="7387260" y="645160"/>
                  </a:lnTo>
                  <a:lnTo>
                    <a:pt x="7319835" y="668020"/>
                  </a:lnTo>
                  <a:lnTo>
                    <a:pt x="7272236" y="679450"/>
                  </a:lnTo>
                  <a:lnTo>
                    <a:pt x="7224204" y="685800"/>
                  </a:lnTo>
                  <a:lnTo>
                    <a:pt x="7175767" y="689610"/>
                  </a:lnTo>
                  <a:lnTo>
                    <a:pt x="7126935" y="688340"/>
                  </a:lnTo>
                  <a:lnTo>
                    <a:pt x="7077684" y="684530"/>
                  </a:lnTo>
                  <a:lnTo>
                    <a:pt x="7035127" y="678180"/>
                  </a:lnTo>
                  <a:lnTo>
                    <a:pt x="6993306" y="669290"/>
                  </a:lnTo>
                  <a:lnTo>
                    <a:pt x="6952412" y="656590"/>
                  </a:lnTo>
                  <a:lnTo>
                    <a:pt x="6912584" y="640080"/>
                  </a:lnTo>
                  <a:lnTo>
                    <a:pt x="6872999" y="614680"/>
                  </a:lnTo>
                  <a:lnTo>
                    <a:pt x="6851320" y="581660"/>
                  </a:lnTo>
                  <a:lnTo>
                    <a:pt x="6850824" y="574040"/>
                  </a:lnTo>
                  <a:lnTo>
                    <a:pt x="6850939" y="554990"/>
                  </a:lnTo>
                  <a:lnTo>
                    <a:pt x="6851028" y="546100"/>
                  </a:lnTo>
                  <a:lnTo>
                    <a:pt x="6851142" y="534670"/>
                  </a:lnTo>
                  <a:lnTo>
                    <a:pt x="6851269" y="519430"/>
                  </a:lnTo>
                  <a:lnTo>
                    <a:pt x="6851358" y="508000"/>
                  </a:lnTo>
                  <a:lnTo>
                    <a:pt x="6851447" y="494030"/>
                  </a:lnTo>
                  <a:lnTo>
                    <a:pt x="6851561" y="477520"/>
                  </a:lnTo>
                  <a:lnTo>
                    <a:pt x="6851663" y="459740"/>
                  </a:lnTo>
                  <a:lnTo>
                    <a:pt x="6851777" y="440690"/>
                  </a:lnTo>
                  <a:lnTo>
                    <a:pt x="6852298" y="435610"/>
                  </a:lnTo>
                  <a:lnTo>
                    <a:pt x="6891464" y="450850"/>
                  </a:lnTo>
                  <a:lnTo>
                    <a:pt x="6910629" y="459740"/>
                  </a:lnTo>
                  <a:lnTo>
                    <a:pt x="6929679" y="467360"/>
                  </a:lnTo>
                  <a:lnTo>
                    <a:pt x="6972097" y="485140"/>
                  </a:lnTo>
                  <a:lnTo>
                    <a:pt x="7057009" y="519430"/>
                  </a:lnTo>
                  <a:lnTo>
                    <a:pt x="7141896" y="554990"/>
                  </a:lnTo>
                  <a:lnTo>
                    <a:pt x="7149097" y="557530"/>
                  </a:lnTo>
                  <a:lnTo>
                    <a:pt x="7156107" y="557530"/>
                  </a:lnTo>
                  <a:lnTo>
                    <a:pt x="7170356" y="554990"/>
                  </a:lnTo>
                  <a:lnTo>
                    <a:pt x="7217207" y="534670"/>
                  </a:lnTo>
                  <a:lnTo>
                    <a:pt x="7264108" y="515620"/>
                  </a:lnTo>
                  <a:lnTo>
                    <a:pt x="7451649" y="438150"/>
                  </a:lnTo>
                  <a:lnTo>
                    <a:pt x="7453998" y="436880"/>
                  </a:lnTo>
                  <a:lnTo>
                    <a:pt x="7456310" y="436880"/>
                  </a:lnTo>
                  <a:lnTo>
                    <a:pt x="7459688" y="435610"/>
                  </a:lnTo>
                  <a:lnTo>
                    <a:pt x="7459688" y="391706"/>
                  </a:lnTo>
                  <a:lnTo>
                    <a:pt x="7243343" y="480060"/>
                  </a:lnTo>
                  <a:lnTo>
                    <a:pt x="7159231" y="515620"/>
                  </a:lnTo>
                  <a:lnTo>
                    <a:pt x="7151979" y="515620"/>
                  </a:lnTo>
                  <a:lnTo>
                    <a:pt x="6958762" y="435610"/>
                  </a:lnTo>
                  <a:lnTo>
                    <a:pt x="6949618" y="431800"/>
                  </a:lnTo>
                  <a:lnTo>
                    <a:pt x="6907885" y="415290"/>
                  </a:lnTo>
                  <a:lnTo>
                    <a:pt x="6833692" y="384810"/>
                  </a:lnTo>
                  <a:lnTo>
                    <a:pt x="6824408" y="381000"/>
                  </a:lnTo>
                  <a:lnTo>
                    <a:pt x="6782676" y="363220"/>
                  </a:lnTo>
                  <a:lnTo>
                    <a:pt x="6776987" y="360680"/>
                  </a:lnTo>
                  <a:lnTo>
                    <a:pt x="6772580" y="359410"/>
                  </a:lnTo>
                  <a:lnTo>
                    <a:pt x="6848932" y="339090"/>
                  </a:lnTo>
                  <a:lnTo>
                    <a:pt x="6869849" y="334010"/>
                  </a:lnTo>
                  <a:lnTo>
                    <a:pt x="7136435" y="269240"/>
                  </a:lnTo>
                  <a:lnTo>
                    <a:pt x="7140588" y="269240"/>
                  </a:lnTo>
                  <a:lnTo>
                    <a:pt x="7145490" y="271780"/>
                  </a:lnTo>
                  <a:lnTo>
                    <a:pt x="7153478" y="274320"/>
                  </a:lnTo>
                  <a:lnTo>
                    <a:pt x="7161441" y="273050"/>
                  </a:lnTo>
                  <a:lnTo>
                    <a:pt x="7168680" y="269240"/>
                  </a:lnTo>
                  <a:lnTo>
                    <a:pt x="7174497" y="262890"/>
                  </a:lnTo>
                  <a:lnTo>
                    <a:pt x="7177837" y="256540"/>
                  </a:lnTo>
                  <a:lnTo>
                    <a:pt x="7178624" y="248920"/>
                  </a:lnTo>
                  <a:lnTo>
                    <a:pt x="7176884" y="241300"/>
                  </a:lnTo>
                  <a:lnTo>
                    <a:pt x="7172668" y="233680"/>
                  </a:lnTo>
                  <a:lnTo>
                    <a:pt x="7166356" y="228600"/>
                  </a:lnTo>
                  <a:lnTo>
                    <a:pt x="7158914" y="226060"/>
                  </a:lnTo>
                  <a:lnTo>
                    <a:pt x="7151230" y="224790"/>
                  </a:lnTo>
                  <a:lnTo>
                    <a:pt x="7144207" y="228600"/>
                  </a:lnTo>
                  <a:lnTo>
                    <a:pt x="7133018" y="234950"/>
                  </a:lnTo>
                  <a:lnTo>
                    <a:pt x="7121017" y="240030"/>
                  </a:lnTo>
                  <a:lnTo>
                    <a:pt x="7096061" y="245110"/>
                  </a:lnTo>
                  <a:lnTo>
                    <a:pt x="7049567" y="255270"/>
                  </a:lnTo>
                  <a:lnTo>
                    <a:pt x="7003047" y="266700"/>
                  </a:lnTo>
                  <a:lnTo>
                    <a:pt x="6770256" y="321310"/>
                  </a:lnTo>
                  <a:lnTo>
                    <a:pt x="6723672" y="331470"/>
                  </a:lnTo>
                  <a:lnTo>
                    <a:pt x="6722643" y="331787"/>
                  </a:lnTo>
                  <a:lnTo>
                    <a:pt x="6722643" y="737870"/>
                  </a:lnTo>
                  <a:lnTo>
                    <a:pt x="6692100" y="737870"/>
                  </a:lnTo>
                  <a:lnTo>
                    <a:pt x="6695897" y="721360"/>
                  </a:lnTo>
                  <a:lnTo>
                    <a:pt x="6706857" y="675640"/>
                  </a:lnTo>
                  <a:lnTo>
                    <a:pt x="6708407" y="675640"/>
                  </a:lnTo>
                  <a:lnTo>
                    <a:pt x="6715430" y="706120"/>
                  </a:lnTo>
                  <a:lnTo>
                    <a:pt x="6722643" y="737870"/>
                  </a:lnTo>
                  <a:lnTo>
                    <a:pt x="6722643" y="331787"/>
                  </a:lnTo>
                  <a:lnTo>
                    <a:pt x="6715392" y="334010"/>
                  </a:lnTo>
                  <a:lnTo>
                    <a:pt x="6708661" y="332740"/>
                  </a:lnTo>
                  <a:lnTo>
                    <a:pt x="6700901" y="330200"/>
                  </a:lnTo>
                  <a:lnTo>
                    <a:pt x="6641770" y="304800"/>
                  </a:lnTo>
                  <a:lnTo>
                    <a:pt x="6612179" y="293370"/>
                  </a:lnTo>
                  <a:lnTo>
                    <a:pt x="6582638" y="280670"/>
                  </a:lnTo>
                  <a:lnTo>
                    <a:pt x="6581864" y="280670"/>
                  </a:lnTo>
                  <a:lnTo>
                    <a:pt x="6581343" y="279400"/>
                  </a:lnTo>
                  <a:lnTo>
                    <a:pt x="6580048" y="279400"/>
                  </a:lnTo>
                  <a:lnTo>
                    <a:pt x="6608445" y="266700"/>
                  </a:lnTo>
                  <a:lnTo>
                    <a:pt x="6622478" y="261620"/>
                  </a:lnTo>
                  <a:lnTo>
                    <a:pt x="6636461" y="255270"/>
                  </a:lnTo>
                  <a:lnTo>
                    <a:pt x="7142924" y="45720"/>
                  </a:lnTo>
                  <a:lnTo>
                    <a:pt x="7149820" y="44450"/>
                  </a:lnTo>
                  <a:lnTo>
                    <a:pt x="7156348" y="43180"/>
                  </a:lnTo>
                  <a:lnTo>
                    <a:pt x="7169556" y="45720"/>
                  </a:lnTo>
                  <a:lnTo>
                    <a:pt x="7644955" y="243840"/>
                  </a:lnTo>
                  <a:lnTo>
                    <a:pt x="7723886" y="275590"/>
                  </a:lnTo>
                  <a:lnTo>
                    <a:pt x="7728547" y="278130"/>
                  </a:lnTo>
                  <a:lnTo>
                    <a:pt x="7732179" y="279400"/>
                  </a:lnTo>
                  <a:lnTo>
                    <a:pt x="7732179" y="235407"/>
                  </a:lnTo>
                  <a:lnTo>
                    <a:pt x="7704252" y="223520"/>
                  </a:lnTo>
                  <a:lnTo>
                    <a:pt x="7653579" y="203200"/>
                  </a:lnTo>
                  <a:lnTo>
                    <a:pt x="7602944" y="181610"/>
                  </a:lnTo>
                  <a:lnTo>
                    <a:pt x="7552322" y="161290"/>
                  </a:lnTo>
                  <a:lnTo>
                    <a:pt x="7358558" y="81280"/>
                  </a:lnTo>
                  <a:lnTo>
                    <a:pt x="7312330" y="60960"/>
                  </a:lnTo>
                  <a:lnTo>
                    <a:pt x="7269200" y="43180"/>
                  </a:lnTo>
                  <a:lnTo>
                    <a:pt x="7164679" y="0"/>
                  </a:lnTo>
                  <a:lnTo>
                    <a:pt x="7147293" y="0"/>
                  </a:lnTo>
                  <a:lnTo>
                    <a:pt x="7041451" y="44450"/>
                  </a:lnTo>
                  <a:lnTo>
                    <a:pt x="6992988" y="63500"/>
                  </a:lnTo>
                  <a:lnTo>
                    <a:pt x="6553644" y="246380"/>
                  </a:lnTo>
                  <a:lnTo>
                    <a:pt x="6539065" y="266700"/>
                  </a:lnTo>
                  <a:lnTo>
                    <a:pt x="6539090" y="281940"/>
                  </a:lnTo>
                  <a:lnTo>
                    <a:pt x="6565811" y="317500"/>
                  </a:lnTo>
                  <a:lnTo>
                    <a:pt x="6625082" y="341630"/>
                  </a:lnTo>
                  <a:lnTo>
                    <a:pt x="6654686" y="354330"/>
                  </a:lnTo>
                  <a:lnTo>
                    <a:pt x="6687706" y="367030"/>
                  </a:lnTo>
                  <a:lnTo>
                    <a:pt x="6690550" y="368300"/>
                  </a:lnTo>
                  <a:lnTo>
                    <a:pt x="6690525" y="381000"/>
                  </a:lnTo>
                  <a:lnTo>
                    <a:pt x="6690423" y="467360"/>
                  </a:lnTo>
                  <a:lnTo>
                    <a:pt x="6690296" y="546100"/>
                  </a:lnTo>
                  <a:lnTo>
                    <a:pt x="6686664" y="551180"/>
                  </a:lnTo>
                  <a:lnTo>
                    <a:pt x="6676555" y="561340"/>
                  </a:lnTo>
                  <a:lnTo>
                    <a:pt x="6671983" y="574040"/>
                  </a:lnTo>
                  <a:lnTo>
                    <a:pt x="6673126" y="586740"/>
                  </a:lnTo>
                  <a:lnTo>
                    <a:pt x="6680200" y="599440"/>
                  </a:lnTo>
                  <a:lnTo>
                    <a:pt x="6683565" y="603250"/>
                  </a:lnTo>
                  <a:lnTo>
                    <a:pt x="6683819" y="607060"/>
                  </a:lnTo>
                  <a:lnTo>
                    <a:pt x="6682791" y="610870"/>
                  </a:lnTo>
                  <a:lnTo>
                    <a:pt x="6674282" y="645160"/>
                  </a:lnTo>
                  <a:lnTo>
                    <a:pt x="6657391" y="713740"/>
                  </a:lnTo>
                  <a:lnTo>
                    <a:pt x="6648882" y="746760"/>
                  </a:lnTo>
                  <a:lnTo>
                    <a:pt x="6648374" y="758190"/>
                  </a:lnTo>
                  <a:lnTo>
                    <a:pt x="6651955" y="767080"/>
                  </a:lnTo>
                  <a:lnTo>
                    <a:pt x="6659181" y="773430"/>
                  </a:lnTo>
                  <a:lnTo>
                    <a:pt x="6669595" y="775970"/>
                  </a:lnTo>
                  <a:lnTo>
                    <a:pt x="6745160" y="775970"/>
                  </a:lnTo>
                  <a:lnTo>
                    <a:pt x="6755041" y="773430"/>
                  </a:lnTo>
                  <a:lnTo>
                    <a:pt x="6762166" y="767080"/>
                  </a:lnTo>
                  <a:lnTo>
                    <a:pt x="6765899" y="758190"/>
                  </a:lnTo>
                  <a:lnTo>
                    <a:pt x="6765595" y="748030"/>
                  </a:lnTo>
                  <a:lnTo>
                    <a:pt x="6748208" y="675640"/>
                  </a:lnTo>
                  <a:lnTo>
                    <a:pt x="6732473" y="610870"/>
                  </a:lnTo>
                  <a:lnTo>
                    <a:pt x="6731444" y="607060"/>
                  </a:lnTo>
                  <a:lnTo>
                    <a:pt x="6731952" y="604520"/>
                  </a:lnTo>
                  <a:lnTo>
                    <a:pt x="6735064" y="600710"/>
                  </a:lnTo>
                  <a:lnTo>
                    <a:pt x="6742608" y="589280"/>
                  </a:lnTo>
                  <a:lnTo>
                    <a:pt x="6744767" y="576580"/>
                  </a:lnTo>
                  <a:lnTo>
                    <a:pt x="6741681" y="563880"/>
                  </a:lnTo>
                  <a:lnTo>
                    <a:pt x="6733514" y="552450"/>
                  </a:lnTo>
                  <a:lnTo>
                    <a:pt x="6731178" y="549910"/>
                  </a:lnTo>
                  <a:lnTo>
                    <a:pt x="6729374" y="546100"/>
                  </a:lnTo>
                  <a:lnTo>
                    <a:pt x="6729450" y="524510"/>
                  </a:lnTo>
                  <a:lnTo>
                    <a:pt x="6729539" y="515620"/>
                  </a:lnTo>
                  <a:lnTo>
                    <a:pt x="6729616" y="508000"/>
                  </a:lnTo>
                  <a:lnTo>
                    <a:pt x="6729717" y="496570"/>
                  </a:lnTo>
                  <a:lnTo>
                    <a:pt x="6729844" y="435610"/>
                  </a:lnTo>
                  <a:lnTo>
                    <a:pt x="6729882" y="384810"/>
                  </a:lnTo>
                  <a:lnTo>
                    <a:pt x="6749339" y="393700"/>
                  </a:lnTo>
                  <a:lnTo>
                    <a:pt x="6768249" y="400050"/>
                  </a:lnTo>
                  <a:lnTo>
                    <a:pt x="6786880" y="407670"/>
                  </a:lnTo>
                  <a:lnTo>
                    <a:pt x="6810629" y="416560"/>
                  </a:lnTo>
                  <a:lnTo>
                    <a:pt x="6812178" y="419100"/>
                  </a:lnTo>
                  <a:lnTo>
                    <a:pt x="6812140" y="435610"/>
                  </a:lnTo>
                  <a:lnTo>
                    <a:pt x="6812026" y="463550"/>
                  </a:lnTo>
                  <a:lnTo>
                    <a:pt x="6811899" y="509270"/>
                  </a:lnTo>
                  <a:lnTo>
                    <a:pt x="6811772" y="549910"/>
                  </a:lnTo>
                  <a:lnTo>
                    <a:pt x="6811658" y="577850"/>
                  </a:lnTo>
                  <a:lnTo>
                    <a:pt x="6812204" y="586740"/>
                  </a:lnTo>
                  <a:lnTo>
                    <a:pt x="6839267" y="636270"/>
                  </a:lnTo>
                  <a:lnTo>
                    <a:pt x="6878955" y="666750"/>
                  </a:lnTo>
                  <a:lnTo>
                    <a:pt x="6945287" y="694690"/>
                  </a:lnTo>
                  <a:lnTo>
                    <a:pt x="6990067" y="708660"/>
                  </a:lnTo>
                  <a:lnTo>
                    <a:pt x="7035673" y="718820"/>
                  </a:lnTo>
                  <a:lnTo>
                    <a:pt x="7082002" y="725170"/>
                  </a:lnTo>
                  <a:lnTo>
                    <a:pt x="7128942" y="727710"/>
                  </a:lnTo>
                  <a:lnTo>
                    <a:pt x="7177506" y="727710"/>
                  </a:lnTo>
                  <a:lnTo>
                    <a:pt x="7225665" y="725170"/>
                  </a:lnTo>
                  <a:lnTo>
                    <a:pt x="7273366" y="718820"/>
                  </a:lnTo>
                  <a:lnTo>
                    <a:pt x="7320585" y="708660"/>
                  </a:lnTo>
                  <a:lnTo>
                    <a:pt x="7367295" y="695960"/>
                  </a:lnTo>
                  <a:lnTo>
                    <a:pt x="7384059" y="689610"/>
                  </a:lnTo>
                  <a:lnTo>
                    <a:pt x="7394118" y="685800"/>
                  </a:lnTo>
                  <a:lnTo>
                    <a:pt x="7444448" y="659130"/>
                  </a:lnTo>
                  <a:lnTo>
                    <a:pt x="7481379" y="627380"/>
                  </a:lnTo>
                  <a:lnTo>
                    <a:pt x="7498334" y="591820"/>
                  </a:lnTo>
                  <a:lnTo>
                    <a:pt x="7500086" y="546100"/>
                  </a:lnTo>
                  <a:lnTo>
                    <a:pt x="7500201" y="477520"/>
                  </a:lnTo>
                  <a:lnTo>
                    <a:pt x="7500315" y="459740"/>
                  </a:lnTo>
                  <a:lnTo>
                    <a:pt x="7500404" y="447040"/>
                  </a:lnTo>
                  <a:lnTo>
                    <a:pt x="7500493" y="435610"/>
                  </a:lnTo>
                  <a:lnTo>
                    <a:pt x="7500556" y="417830"/>
                  </a:lnTo>
                  <a:lnTo>
                    <a:pt x="7506525" y="415290"/>
                  </a:lnTo>
                  <a:lnTo>
                    <a:pt x="7549337" y="398780"/>
                  </a:lnTo>
                  <a:lnTo>
                    <a:pt x="7677328" y="345440"/>
                  </a:lnTo>
                  <a:lnTo>
                    <a:pt x="7715885" y="330200"/>
                  </a:lnTo>
                  <a:lnTo>
                    <a:pt x="7754455" y="313690"/>
                  </a:lnTo>
                  <a:lnTo>
                    <a:pt x="7773073" y="285750"/>
                  </a:lnTo>
                  <a:lnTo>
                    <a:pt x="7773073" y="2717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925" y="2857500"/>
            <a:ext cx="5610225" cy="58769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4349" y="2333622"/>
              <a:ext cx="5498024" cy="7953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8000" cy="2533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8675" y="2857500"/>
              <a:ext cx="5048250" cy="587692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30451" y="3591496"/>
            <a:ext cx="3028315" cy="40970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 marR="5080" indent="2540" algn="ctr">
              <a:lnSpc>
                <a:spcPct val="111200"/>
              </a:lnSpc>
              <a:spcBef>
                <a:spcPts val="125"/>
              </a:spcBef>
            </a:pPr>
            <a:r>
              <a:rPr sz="6000" b="1" spc="-20" dirty="0">
                <a:solidFill>
                  <a:srgbClr val="1F487C"/>
                </a:solidFill>
                <a:latin typeface="Verdana"/>
                <a:cs typeface="Verdana"/>
              </a:rPr>
              <a:t>More than </a:t>
            </a:r>
            <a:r>
              <a:rPr sz="6000" b="1" spc="-10" dirty="0">
                <a:solidFill>
                  <a:srgbClr val="1F487C"/>
                </a:solidFill>
                <a:latin typeface="Verdana"/>
                <a:cs typeface="Verdana"/>
              </a:rPr>
              <a:t>gender alone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73176" y="3383977"/>
            <a:ext cx="3738245" cy="4601845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60"/>
              </a:spcBef>
            </a:pPr>
            <a:r>
              <a:rPr sz="3200" spc="-10" dirty="0">
                <a:latin typeface="Verdana"/>
                <a:cs typeface="Verdana"/>
              </a:rPr>
              <a:t>Poverty</a:t>
            </a:r>
            <a:endParaRPr sz="3200">
              <a:latin typeface="Verdana"/>
              <a:cs typeface="Verdana"/>
            </a:endParaRPr>
          </a:p>
          <a:p>
            <a:pPr marL="12700" marR="5080">
              <a:lnSpc>
                <a:spcPct val="156400"/>
              </a:lnSpc>
            </a:pPr>
            <a:r>
              <a:rPr sz="3200" spc="-30" dirty="0">
                <a:latin typeface="Verdana"/>
                <a:cs typeface="Verdana"/>
              </a:rPr>
              <a:t>Teen</a:t>
            </a:r>
            <a:r>
              <a:rPr sz="3200" spc="-245" dirty="0">
                <a:latin typeface="Verdana"/>
                <a:cs typeface="Verdana"/>
              </a:rPr>
              <a:t> </a:t>
            </a:r>
            <a:r>
              <a:rPr sz="3200" spc="-10" dirty="0">
                <a:latin typeface="Verdana"/>
                <a:cs typeface="Verdana"/>
              </a:rPr>
              <a:t>parenting </a:t>
            </a:r>
            <a:r>
              <a:rPr sz="3200" dirty="0">
                <a:latin typeface="Verdana"/>
                <a:cs typeface="Verdana"/>
              </a:rPr>
              <a:t>Language</a:t>
            </a:r>
            <a:r>
              <a:rPr sz="3200" spc="-120" dirty="0">
                <a:latin typeface="Verdana"/>
                <a:cs typeface="Verdana"/>
              </a:rPr>
              <a:t> </a:t>
            </a:r>
            <a:r>
              <a:rPr sz="3200" spc="-10" dirty="0">
                <a:latin typeface="Verdana"/>
                <a:cs typeface="Verdana"/>
              </a:rPr>
              <a:t>barriers </a:t>
            </a:r>
            <a:r>
              <a:rPr sz="3200" dirty="0">
                <a:latin typeface="Verdana"/>
                <a:cs typeface="Verdana"/>
              </a:rPr>
              <a:t>Foster</a:t>
            </a:r>
            <a:r>
              <a:rPr sz="3200" spc="-110" dirty="0">
                <a:latin typeface="Verdana"/>
                <a:cs typeface="Verdana"/>
              </a:rPr>
              <a:t> </a:t>
            </a:r>
            <a:r>
              <a:rPr sz="3200" spc="-20" dirty="0">
                <a:latin typeface="Verdana"/>
                <a:cs typeface="Verdana"/>
              </a:rPr>
              <a:t>care </a:t>
            </a:r>
            <a:r>
              <a:rPr sz="3200" dirty="0">
                <a:latin typeface="Verdana"/>
                <a:cs typeface="Verdana"/>
              </a:rPr>
              <a:t>Substance</a:t>
            </a:r>
            <a:r>
              <a:rPr sz="3200" spc="-110" dirty="0">
                <a:latin typeface="Verdana"/>
                <a:cs typeface="Verdana"/>
              </a:rPr>
              <a:t> </a:t>
            </a:r>
            <a:r>
              <a:rPr sz="3200" spc="-25" dirty="0">
                <a:latin typeface="Verdana"/>
                <a:cs typeface="Verdana"/>
              </a:rPr>
              <a:t>use </a:t>
            </a:r>
            <a:r>
              <a:rPr sz="3200" spc="-10" dirty="0">
                <a:latin typeface="Verdana"/>
                <a:cs typeface="Verdana"/>
              </a:rPr>
              <a:t>Homelessness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30935" y="200406"/>
            <a:ext cx="13065125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Serve</a:t>
            </a:r>
            <a:r>
              <a:rPr sz="6000" spc="-65" dirty="0"/>
              <a:t> </a:t>
            </a:r>
            <a:r>
              <a:rPr sz="6000" dirty="0"/>
              <a:t>Women</a:t>
            </a:r>
            <a:r>
              <a:rPr sz="6000" spc="-125" dirty="0"/>
              <a:t> </a:t>
            </a:r>
            <a:r>
              <a:rPr sz="6000" dirty="0"/>
              <a:t>and</a:t>
            </a:r>
            <a:r>
              <a:rPr sz="6000" spc="-45" dirty="0"/>
              <a:t> </a:t>
            </a:r>
            <a:r>
              <a:rPr sz="6000" dirty="0"/>
              <a:t>Girls</a:t>
            </a:r>
            <a:r>
              <a:rPr sz="6000" spc="-100" dirty="0"/>
              <a:t> </a:t>
            </a:r>
            <a:r>
              <a:rPr sz="6000" spc="-10" dirty="0">
                <a:solidFill>
                  <a:srgbClr val="FFCF00"/>
                </a:solidFill>
              </a:rPr>
              <a:t>Facing </a:t>
            </a:r>
            <a:r>
              <a:rPr sz="6000" dirty="0">
                <a:solidFill>
                  <a:srgbClr val="FFCF00"/>
                </a:solidFill>
              </a:rPr>
              <a:t>Obstacles</a:t>
            </a:r>
            <a:r>
              <a:rPr sz="6000" spc="-130" dirty="0">
                <a:solidFill>
                  <a:srgbClr val="FFCF00"/>
                </a:solidFill>
              </a:rPr>
              <a:t> </a:t>
            </a:r>
            <a:r>
              <a:rPr sz="6000" dirty="0">
                <a:solidFill>
                  <a:srgbClr val="FFCF00"/>
                </a:solidFill>
              </a:rPr>
              <a:t>to</a:t>
            </a:r>
            <a:r>
              <a:rPr sz="6000" spc="-145" dirty="0">
                <a:solidFill>
                  <a:srgbClr val="FFCF00"/>
                </a:solidFill>
              </a:rPr>
              <a:t> </a:t>
            </a:r>
            <a:r>
              <a:rPr sz="6000" spc="-10" dirty="0">
                <a:solidFill>
                  <a:srgbClr val="FFCF00"/>
                </a:solidFill>
              </a:rPr>
              <a:t>Success</a:t>
            </a:r>
            <a:endParaRPr sz="6000"/>
          </a:p>
        </p:txBody>
      </p:sp>
      <p:grpSp>
        <p:nvGrpSpPr>
          <p:cNvPr id="10" name="object 10"/>
          <p:cNvGrpSpPr/>
          <p:nvPr/>
        </p:nvGrpSpPr>
        <p:grpSpPr>
          <a:xfrm>
            <a:off x="13001625" y="3849322"/>
            <a:ext cx="4600575" cy="5752465"/>
            <a:chOff x="13001625" y="3849322"/>
            <a:chExt cx="4600575" cy="575246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01625" y="3849322"/>
              <a:ext cx="180975" cy="2071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11150" y="4535122"/>
              <a:ext cx="180975" cy="2071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1150" y="6135322"/>
              <a:ext cx="180975" cy="2071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11150" y="5373322"/>
              <a:ext cx="180975" cy="2071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20675" y="6840172"/>
              <a:ext cx="190500" cy="2071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39725" y="7659322"/>
              <a:ext cx="180975" cy="2071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336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3009900"/>
            <a:ext cx="6019800" cy="4695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2375" y="9039225"/>
            <a:ext cx="2409825" cy="5619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96984" y="6506381"/>
            <a:ext cx="6066155" cy="1713864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R="300990" algn="ctr">
              <a:lnSpc>
                <a:spcPct val="100000"/>
              </a:lnSpc>
              <a:spcBef>
                <a:spcPts val="1270"/>
              </a:spcBef>
            </a:pPr>
            <a:r>
              <a:rPr sz="6000" spc="-10" dirty="0">
                <a:solidFill>
                  <a:srgbClr val="A92A60"/>
                </a:solidFill>
                <a:latin typeface="Verdana"/>
                <a:cs typeface="Verdana"/>
              </a:rPr>
              <a:t>500,000</a:t>
            </a:r>
            <a:endParaRPr sz="6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3500" dirty="0">
                <a:solidFill>
                  <a:srgbClr val="1F487C"/>
                </a:solidFill>
                <a:latin typeface="Verdana"/>
                <a:cs typeface="Verdana"/>
              </a:rPr>
              <a:t>Individual</a:t>
            </a:r>
            <a:r>
              <a:rPr sz="3500" spc="-114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3500" dirty="0">
                <a:solidFill>
                  <a:srgbClr val="1F487C"/>
                </a:solidFill>
                <a:latin typeface="Verdana"/>
                <a:cs typeface="Verdana"/>
              </a:rPr>
              <a:t>women</a:t>
            </a:r>
            <a:r>
              <a:rPr sz="3500" spc="-105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3500" dirty="0">
                <a:solidFill>
                  <a:srgbClr val="1F487C"/>
                </a:solidFill>
                <a:latin typeface="Verdana"/>
                <a:cs typeface="Verdana"/>
              </a:rPr>
              <a:t>and</a:t>
            </a:r>
            <a:r>
              <a:rPr sz="3500" spc="-70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3500" spc="-10" dirty="0">
                <a:solidFill>
                  <a:srgbClr val="1F487C"/>
                </a:solidFill>
                <a:latin typeface="Verdana"/>
                <a:cs typeface="Verdana"/>
              </a:rPr>
              <a:t>girls</a:t>
            </a:r>
            <a:endParaRPr sz="35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8050" y="2381250"/>
            <a:ext cx="8734425" cy="45910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30922" y="3217925"/>
            <a:ext cx="5308600" cy="4073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154" marR="156845" algn="ctr">
              <a:lnSpc>
                <a:spcPct val="115799"/>
              </a:lnSpc>
              <a:spcBef>
                <a:spcPts val="100"/>
              </a:spcBef>
            </a:pPr>
            <a:r>
              <a:rPr sz="5400" b="1" dirty="0">
                <a:solidFill>
                  <a:srgbClr val="A92A60"/>
                </a:solidFill>
                <a:latin typeface="Verdana"/>
                <a:cs typeface="Verdana"/>
              </a:rPr>
              <a:t>GOOD</a:t>
            </a:r>
            <a:r>
              <a:rPr sz="5400" b="1" spc="-90" dirty="0">
                <a:solidFill>
                  <a:srgbClr val="A92A60"/>
                </a:solidFill>
                <a:latin typeface="Verdana"/>
                <a:cs typeface="Verdana"/>
              </a:rPr>
              <a:t> </a:t>
            </a:r>
            <a:r>
              <a:rPr sz="5400" b="1" spc="-10" dirty="0">
                <a:solidFill>
                  <a:srgbClr val="A92A60"/>
                </a:solidFill>
                <a:latin typeface="Verdana"/>
                <a:cs typeface="Verdana"/>
              </a:rPr>
              <a:t>FAITH EFFORT</a:t>
            </a:r>
            <a:endParaRPr sz="5400">
              <a:latin typeface="Verdana"/>
              <a:cs typeface="Verdana"/>
            </a:endParaRPr>
          </a:p>
          <a:p>
            <a:pPr marL="12700" marR="5080" indent="7620" algn="ctr">
              <a:lnSpc>
                <a:spcPct val="115799"/>
              </a:lnSpc>
              <a:spcBef>
                <a:spcPts val="1850"/>
              </a:spcBef>
            </a:pPr>
            <a:r>
              <a:rPr sz="5400" b="1" dirty="0">
                <a:solidFill>
                  <a:srgbClr val="1F487C"/>
                </a:solidFill>
                <a:latin typeface="Verdana"/>
                <a:cs typeface="Verdana"/>
              </a:rPr>
              <a:t>Try</a:t>
            </a:r>
            <a:r>
              <a:rPr sz="5400" b="1" spc="-65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5400" b="1" dirty="0">
                <a:solidFill>
                  <a:srgbClr val="1F487C"/>
                </a:solidFill>
                <a:latin typeface="Verdana"/>
                <a:cs typeface="Verdana"/>
              </a:rPr>
              <a:t>not</a:t>
            </a:r>
            <a:r>
              <a:rPr sz="5400" b="1" spc="-10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5400" b="1" spc="-35" dirty="0">
                <a:solidFill>
                  <a:srgbClr val="1F487C"/>
                </a:solidFill>
                <a:latin typeface="Verdana"/>
                <a:cs typeface="Verdana"/>
              </a:rPr>
              <a:t>to </a:t>
            </a:r>
            <a:r>
              <a:rPr sz="5400" b="1" dirty="0">
                <a:solidFill>
                  <a:srgbClr val="1F487C"/>
                </a:solidFill>
                <a:latin typeface="Verdana"/>
                <a:cs typeface="Verdana"/>
              </a:rPr>
              <a:t>double</a:t>
            </a:r>
            <a:r>
              <a:rPr sz="5400" b="1" spc="-60" dirty="0">
                <a:solidFill>
                  <a:srgbClr val="1F487C"/>
                </a:solidFill>
                <a:latin typeface="Verdana"/>
                <a:cs typeface="Verdana"/>
              </a:rPr>
              <a:t> </a:t>
            </a:r>
            <a:r>
              <a:rPr sz="5400" b="1" spc="-10" dirty="0">
                <a:solidFill>
                  <a:srgbClr val="1F487C"/>
                </a:solidFill>
                <a:latin typeface="Verdana"/>
                <a:cs typeface="Verdana"/>
              </a:rPr>
              <a:t>count!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Why</a:t>
            </a:r>
            <a:r>
              <a:rPr sz="6000" spc="-105" dirty="0"/>
              <a:t> </a:t>
            </a:r>
            <a:r>
              <a:rPr sz="6000" dirty="0"/>
              <a:t>not</a:t>
            </a:r>
            <a:r>
              <a:rPr sz="6000" spc="-60" dirty="0"/>
              <a:t> </a:t>
            </a:r>
            <a:r>
              <a:rPr sz="6000" dirty="0"/>
              <a:t>the</a:t>
            </a:r>
            <a:r>
              <a:rPr sz="6000" spc="-90" dirty="0"/>
              <a:t> </a:t>
            </a:r>
            <a:r>
              <a:rPr sz="6000" spc="-10" dirty="0"/>
              <a:t>Dream Programs?</a:t>
            </a:r>
            <a:endParaRPr sz="600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9200" y="8143875"/>
            <a:ext cx="2057400" cy="10668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9525" y="8191500"/>
            <a:ext cx="2543175" cy="9715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969000"/>
              <a:ext cx="18288000" cy="4318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0629" y="8148504"/>
              <a:ext cx="1974850" cy="1259840"/>
            </a:xfrm>
            <a:custGeom>
              <a:avLst/>
              <a:gdLst/>
              <a:ahLst/>
              <a:cxnLst/>
              <a:rect l="l" t="t" r="r" b="b"/>
              <a:pathLst>
                <a:path w="1974850" h="1259840">
                  <a:moveTo>
                    <a:pt x="987154" y="0"/>
                  </a:moveTo>
                  <a:lnTo>
                    <a:pt x="973243" y="1269"/>
                  </a:lnTo>
                  <a:lnTo>
                    <a:pt x="958804" y="6349"/>
                  </a:lnTo>
                  <a:lnTo>
                    <a:pt x="219897" y="318769"/>
                  </a:lnTo>
                  <a:lnTo>
                    <a:pt x="121622" y="359409"/>
                  </a:lnTo>
                  <a:lnTo>
                    <a:pt x="23424" y="401319"/>
                  </a:lnTo>
                  <a:lnTo>
                    <a:pt x="0" y="434339"/>
                  </a:lnTo>
                  <a:lnTo>
                    <a:pt x="52" y="455929"/>
                  </a:lnTo>
                  <a:lnTo>
                    <a:pt x="18863" y="504189"/>
                  </a:lnTo>
                  <a:lnTo>
                    <a:pt x="137705" y="554989"/>
                  </a:lnTo>
                  <a:lnTo>
                    <a:pt x="185077" y="575309"/>
                  </a:lnTo>
                  <a:lnTo>
                    <a:pt x="232527" y="594359"/>
                  </a:lnTo>
                  <a:lnTo>
                    <a:pt x="237909" y="596899"/>
                  </a:lnTo>
                  <a:lnTo>
                    <a:pt x="242463" y="598169"/>
                  </a:lnTo>
                  <a:lnTo>
                    <a:pt x="242406" y="626109"/>
                  </a:lnTo>
                  <a:lnTo>
                    <a:pt x="242294" y="674369"/>
                  </a:lnTo>
                  <a:lnTo>
                    <a:pt x="242169" y="843279"/>
                  </a:lnTo>
                  <a:lnTo>
                    <a:pt x="242049" y="886459"/>
                  </a:lnTo>
                  <a:lnTo>
                    <a:pt x="239147" y="891539"/>
                  </a:lnTo>
                  <a:lnTo>
                    <a:pt x="236252" y="894079"/>
                  </a:lnTo>
                  <a:lnTo>
                    <a:pt x="220078" y="911859"/>
                  </a:lnTo>
                  <a:lnTo>
                    <a:pt x="212755" y="932179"/>
                  </a:lnTo>
                  <a:lnTo>
                    <a:pt x="214592" y="952499"/>
                  </a:lnTo>
                  <a:lnTo>
                    <a:pt x="225901" y="972819"/>
                  </a:lnTo>
                  <a:lnTo>
                    <a:pt x="231283" y="979169"/>
                  </a:lnTo>
                  <a:lnTo>
                    <a:pt x="231698" y="984249"/>
                  </a:lnTo>
                  <a:lnTo>
                    <a:pt x="230040" y="991869"/>
                  </a:lnTo>
                  <a:lnTo>
                    <a:pt x="216440" y="1047749"/>
                  </a:lnTo>
                  <a:lnTo>
                    <a:pt x="189397" y="1156969"/>
                  </a:lnTo>
                  <a:lnTo>
                    <a:pt x="175800" y="1212849"/>
                  </a:lnTo>
                  <a:lnTo>
                    <a:pt x="174978" y="1230629"/>
                  </a:lnTo>
                  <a:lnTo>
                    <a:pt x="180715" y="1244599"/>
                  </a:lnTo>
                  <a:lnTo>
                    <a:pt x="192277" y="1254759"/>
                  </a:lnTo>
                  <a:lnTo>
                    <a:pt x="208924" y="1259839"/>
                  </a:lnTo>
                  <a:lnTo>
                    <a:pt x="329828" y="1259839"/>
                  </a:lnTo>
                  <a:lnTo>
                    <a:pt x="345653" y="1254759"/>
                  </a:lnTo>
                  <a:lnTo>
                    <a:pt x="357052" y="1244599"/>
                  </a:lnTo>
                  <a:lnTo>
                    <a:pt x="363017" y="1230629"/>
                  </a:lnTo>
                  <a:lnTo>
                    <a:pt x="362538" y="1214119"/>
                  </a:lnTo>
                  <a:lnTo>
                    <a:pt x="358366" y="1196339"/>
                  </a:lnTo>
                  <a:lnTo>
                    <a:pt x="244944" y="1196339"/>
                  </a:lnTo>
                  <a:lnTo>
                    <a:pt x="251021" y="1172209"/>
                  </a:lnTo>
                  <a:lnTo>
                    <a:pt x="262706" y="1121409"/>
                  </a:lnTo>
                  <a:lnTo>
                    <a:pt x="268547" y="1097279"/>
                  </a:lnTo>
                  <a:lnTo>
                    <a:pt x="334684" y="1097279"/>
                  </a:lnTo>
                  <a:lnTo>
                    <a:pt x="322888" y="1047749"/>
                  </a:lnTo>
                  <a:lnTo>
                    <a:pt x="309541" y="991869"/>
                  </a:lnTo>
                  <a:lnTo>
                    <a:pt x="307883" y="985519"/>
                  </a:lnTo>
                  <a:lnTo>
                    <a:pt x="308712" y="980439"/>
                  </a:lnTo>
                  <a:lnTo>
                    <a:pt x="313680" y="975359"/>
                  </a:lnTo>
                  <a:lnTo>
                    <a:pt x="325752" y="956309"/>
                  </a:lnTo>
                  <a:lnTo>
                    <a:pt x="329207" y="935989"/>
                  </a:lnTo>
                  <a:lnTo>
                    <a:pt x="324278" y="915669"/>
                  </a:lnTo>
                  <a:lnTo>
                    <a:pt x="311199" y="897889"/>
                  </a:lnTo>
                  <a:lnTo>
                    <a:pt x="307468" y="894079"/>
                  </a:lnTo>
                  <a:lnTo>
                    <a:pt x="304573" y="886459"/>
                  </a:lnTo>
                  <a:lnTo>
                    <a:pt x="304590" y="877569"/>
                  </a:lnTo>
                  <a:lnTo>
                    <a:pt x="304702" y="852169"/>
                  </a:lnTo>
                  <a:lnTo>
                    <a:pt x="304787" y="843279"/>
                  </a:lnTo>
                  <a:lnTo>
                    <a:pt x="304884" y="833119"/>
                  </a:lnTo>
                  <a:lnTo>
                    <a:pt x="304981" y="822959"/>
                  </a:lnTo>
                  <a:lnTo>
                    <a:pt x="305054" y="815339"/>
                  </a:lnTo>
                  <a:lnTo>
                    <a:pt x="305139" y="806449"/>
                  </a:lnTo>
                  <a:lnTo>
                    <a:pt x="305248" y="795019"/>
                  </a:lnTo>
                  <a:lnTo>
                    <a:pt x="305364" y="770889"/>
                  </a:lnTo>
                  <a:lnTo>
                    <a:pt x="305402" y="626109"/>
                  </a:lnTo>
                  <a:lnTo>
                    <a:pt x="476635" y="626109"/>
                  </a:lnTo>
                  <a:lnTo>
                    <a:pt x="389870" y="589279"/>
                  </a:lnTo>
                  <a:lnTo>
                    <a:pt x="380758" y="586739"/>
                  </a:lnTo>
                  <a:lnTo>
                    <a:pt x="373717" y="582929"/>
                  </a:lnTo>
                  <a:lnTo>
                    <a:pt x="405266" y="575309"/>
                  </a:lnTo>
                  <a:lnTo>
                    <a:pt x="466186" y="558799"/>
                  </a:lnTo>
                  <a:lnTo>
                    <a:pt x="495870" y="551179"/>
                  </a:lnTo>
                  <a:lnTo>
                    <a:pt x="538173" y="541019"/>
                  </a:lnTo>
                  <a:lnTo>
                    <a:pt x="276934" y="541019"/>
                  </a:lnTo>
                  <a:lnTo>
                    <a:pt x="268096" y="539749"/>
                  </a:lnTo>
                  <a:lnTo>
                    <a:pt x="211757" y="515619"/>
                  </a:lnTo>
                  <a:lnTo>
                    <a:pt x="164411" y="496569"/>
                  </a:lnTo>
                  <a:lnTo>
                    <a:pt x="69801" y="455929"/>
                  </a:lnTo>
                  <a:lnTo>
                    <a:pt x="68557" y="455929"/>
                  </a:lnTo>
                  <a:lnTo>
                    <a:pt x="67728" y="454659"/>
                  </a:lnTo>
                  <a:lnTo>
                    <a:pt x="65656" y="453389"/>
                  </a:lnTo>
                  <a:lnTo>
                    <a:pt x="88496" y="444499"/>
                  </a:lnTo>
                  <a:lnTo>
                    <a:pt x="133552" y="424179"/>
                  </a:lnTo>
                  <a:lnTo>
                    <a:pt x="155922" y="415289"/>
                  </a:lnTo>
                  <a:lnTo>
                    <a:pt x="966265" y="76199"/>
                  </a:lnTo>
                  <a:lnTo>
                    <a:pt x="977290" y="72389"/>
                  </a:lnTo>
                  <a:lnTo>
                    <a:pt x="987734" y="71119"/>
                  </a:lnTo>
                  <a:lnTo>
                    <a:pt x="1166427" y="71119"/>
                  </a:lnTo>
                  <a:lnTo>
                    <a:pt x="1163345" y="69849"/>
                  </a:lnTo>
                  <a:lnTo>
                    <a:pt x="1114059" y="48259"/>
                  </a:lnTo>
                  <a:lnTo>
                    <a:pt x="1064780" y="27939"/>
                  </a:lnTo>
                  <a:lnTo>
                    <a:pt x="1015504" y="6349"/>
                  </a:lnTo>
                  <a:lnTo>
                    <a:pt x="1001064" y="1269"/>
                  </a:lnTo>
                  <a:lnTo>
                    <a:pt x="987154" y="0"/>
                  </a:lnTo>
                  <a:close/>
                </a:path>
                <a:path w="1974850" h="1259840">
                  <a:moveTo>
                    <a:pt x="334684" y="1097279"/>
                  </a:moveTo>
                  <a:lnTo>
                    <a:pt x="271034" y="1097279"/>
                  </a:lnTo>
                  <a:lnTo>
                    <a:pt x="276628" y="1121409"/>
                  </a:lnTo>
                  <a:lnTo>
                    <a:pt x="287977" y="1172209"/>
                  </a:lnTo>
                  <a:lnTo>
                    <a:pt x="293808" y="1196339"/>
                  </a:lnTo>
                  <a:lnTo>
                    <a:pt x="358366" y="1196339"/>
                  </a:lnTo>
                  <a:lnTo>
                    <a:pt x="349426" y="1158239"/>
                  </a:lnTo>
                  <a:lnTo>
                    <a:pt x="336197" y="1103629"/>
                  </a:lnTo>
                  <a:lnTo>
                    <a:pt x="334684" y="1097279"/>
                  </a:lnTo>
                  <a:close/>
                </a:path>
                <a:path w="1974850" h="1259840">
                  <a:moveTo>
                    <a:pt x="476635" y="626109"/>
                  </a:moveTo>
                  <a:lnTo>
                    <a:pt x="305402" y="626109"/>
                  </a:lnTo>
                  <a:lnTo>
                    <a:pt x="336519" y="638809"/>
                  </a:lnTo>
                  <a:lnTo>
                    <a:pt x="366784" y="650239"/>
                  </a:lnTo>
                  <a:lnTo>
                    <a:pt x="396583" y="662939"/>
                  </a:lnTo>
                  <a:lnTo>
                    <a:pt x="426305" y="674369"/>
                  </a:lnTo>
                  <a:lnTo>
                    <a:pt x="434589" y="676909"/>
                  </a:lnTo>
                  <a:lnTo>
                    <a:pt x="437070" y="681989"/>
                  </a:lnTo>
                  <a:lnTo>
                    <a:pt x="437028" y="701039"/>
                  </a:lnTo>
                  <a:lnTo>
                    <a:pt x="436928" y="725169"/>
                  </a:lnTo>
                  <a:lnTo>
                    <a:pt x="436815" y="758189"/>
                  </a:lnTo>
                  <a:lnTo>
                    <a:pt x="436718" y="792479"/>
                  </a:lnTo>
                  <a:lnTo>
                    <a:pt x="436593" y="836929"/>
                  </a:lnTo>
                  <a:lnTo>
                    <a:pt x="436472" y="880109"/>
                  </a:lnTo>
                  <a:lnTo>
                    <a:pt x="436352" y="911859"/>
                  </a:lnTo>
                  <a:lnTo>
                    <a:pt x="437231" y="955039"/>
                  </a:lnTo>
                  <a:lnTo>
                    <a:pt x="454876" y="1000759"/>
                  </a:lnTo>
                  <a:lnTo>
                    <a:pt x="480410" y="1032509"/>
                  </a:lnTo>
                  <a:lnTo>
                    <a:pt x="510410" y="1059179"/>
                  </a:lnTo>
                  <a:lnTo>
                    <a:pt x="543905" y="1082039"/>
                  </a:lnTo>
                  <a:lnTo>
                    <a:pt x="579924" y="1099819"/>
                  </a:lnTo>
                  <a:lnTo>
                    <a:pt x="629846" y="1121409"/>
                  </a:lnTo>
                  <a:lnTo>
                    <a:pt x="680568" y="1139189"/>
                  </a:lnTo>
                  <a:lnTo>
                    <a:pt x="732024" y="1153159"/>
                  </a:lnTo>
                  <a:lnTo>
                    <a:pt x="784150" y="1164589"/>
                  </a:lnTo>
                  <a:lnTo>
                    <a:pt x="836879" y="1172209"/>
                  </a:lnTo>
                  <a:lnTo>
                    <a:pt x="890145" y="1178559"/>
                  </a:lnTo>
                  <a:lnTo>
                    <a:pt x="943883" y="1181099"/>
                  </a:lnTo>
                  <a:lnTo>
                    <a:pt x="992524" y="1182369"/>
                  </a:lnTo>
                  <a:lnTo>
                    <a:pt x="1040914" y="1181099"/>
                  </a:lnTo>
                  <a:lnTo>
                    <a:pt x="1089040" y="1178559"/>
                  </a:lnTo>
                  <a:lnTo>
                    <a:pt x="1184446" y="1165859"/>
                  </a:lnTo>
                  <a:lnTo>
                    <a:pt x="1231701" y="1155699"/>
                  </a:lnTo>
                  <a:lnTo>
                    <a:pt x="1278640" y="1142999"/>
                  </a:lnTo>
                  <a:lnTo>
                    <a:pt x="1325250" y="1129029"/>
                  </a:lnTo>
                  <a:lnTo>
                    <a:pt x="1351655" y="1118869"/>
                  </a:lnTo>
                  <a:lnTo>
                    <a:pt x="966784" y="1118869"/>
                  </a:lnTo>
                  <a:lnTo>
                    <a:pt x="914471" y="1116329"/>
                  </a:lnTo>
                  <a:lnTo>
                    <a:pt x="861874" y="1111249"/>
                  </a:lnTo>
                  <a:lnTo>
                    <a:pt x="807313" y="1103629"/>
                  </a:lnTo>
                  <a:lnTo>
                    <a:pt x="753477" y="1092199"/>
                  </a:lnTo>
                  <a:lnTo>
                    <a:pt x="700505" y="1078229"/>
                  </a:lnTo>
                  <a:lnTo>
                    <a:pt x="648539" y="1060449"/>
                  </a:lnTo>
                  <a:lnTo>
                    <a:pt x="597719" y="1038859"/>
                  </a:lnTo>
                  <a:lnTo>
                    <a:pt x="554049" y="1013459"/>
                  </a:lnTo>
                  <a:lnTo>
                    <a:pt x="516571" y="979169"/>
                  </a:lnTo>
                  <a:lnTo>
                    <a:pt x="499684" y="943609"/>
                  </a:lnTo>
                  <a:lnTo>
                    <a:pt x="498857" y="932179"/>
                  </a:lnTo>
                  <a:lnTo>
                    <a:pt x="498962" y="911859"/>
                  </a:lnTo>
                  <a:lnTo>
                    <a:pt x="499080" y="900429"/>
                  </a:lnTo>
                  <a:lnTo>
                    <a:pt x="499198" y="888999"/>
                  </a:lnTo>
                  <a:lnTo>
                    <a:pt x="499316" y="877569"/>
                  </a:lnTo>
                  <a:lnTo>
                    <a:pt x="499522" y="852169"/>
                  </a:lnTo>
                  <a:lnTo>
                    <a:pt x="499646" y="836929"/>
                  </a:lnTo>
                  <a:lnTo>
                    <a:pt x="499758" y="822959"/>
                  </a:lnTo>
                  <a:lnTo>
                    <a:pt x="499868" y="806449"/>
                  </a:lnTo>
                  <a:lnTo>
                    <a:pt x="499962" y="792479"/>
                  </a:lnTo>
                  <a:lnTo>
                    <a:pt x="500072" y="775969"/>
                  </a:lnTo>
                  <a:lnTo>
                    <a:pt x="500183" y="758189"/>
                  </a:lnTo>
                  <a:lnTo>
                    <a:pt x="500299" y="739139"/>
                  </a:lnTo>
                  <a:lnTo>
                    <a:pt x="500423" y="715009"/>
                  </a:lnTo>
                  <a:lnTo>
                    <a:pt x="500838" y="712469"/>
                  </a:lnTo>
                  <a:lnTo>
                    <a:pt x="501045" y="709929"/>
                  </a:lnTo>
                  <a:lnTo>
                    <a:pt x="501149" y="708659"/>
                  </a:lnTo>
                  <a:lnTo>
                    <a:pt x="501252" y="707389"/>
                  </a:lnTo>
                  <a:lnTo>
                    <a:pt x="672139" y="707389"/>
                  </a:lnTo>
                  <a:lnTo>
                    <a:pt x="656960" y="701039"/>
                  </a:lnTo>
                  <a:lnTo>
                    <a:pt x="612445" y="683259"/>
                  </a:lnTo>
                  <a:lnTo>
                    <a:pt x="476635" y="626109"/>
                  </a:lnTo>
                  <a:close/>
                </a:path>
                <a:path w="1974850" h="1259840">
                  <a:moveTo>
                    <a:pt x="1538353" y="707389"/>
                  </a:moveTo>
                  <a:lnTo>
                    <a:pt x="1473078" y="707389"/>
                  </a:lnTo>
                  <a:lnTo>
                    <a:pt x="1473022" y="732789"/>
                  </a:lnTo>
                  <a:lnTo>
                    <a:pt x="1472929" y="745489"/>
                  </a:lnTo>
                  <a:lnTo>
                    <a:pt x="1472808" y="761999"/>
                  </a:lnTo>
                  <a:lnTo>
                    <a:pt x="1472706" y="775969"/>
                  </a:lnTo>
                  <a:lnTo>
                    <a:pt x="1472636" y="928369"/>
                  </a:lnTo>
                  <a:lnTo>
                    <a:pt x="1470984" y="946149"/>
                  </a:lnTo>
                  <a:lnTo>
                    <a:pt x="1444507" y="991869"/>
                  </a:lnTo>
                  <a:lnTo>
                    <a:pt x="1388222" y="1032509"/>
                  </a:lnTo>
                  <a:lnTo>
                    <a:pt x="1324808" y="1060449"/>
                  </a:lnTo>
                  <a:lnTo>
                    <a:pt x="1274552" y="1076959"/>
                  </a:lnTo>
                  <a:lnTo>
                    <a:pt x="1223996" y="1090929"/>
                  </a:lnTo>
                  <a:lnTo>
                    <a:pt x="1173141" y="1102359"/>
                  </a:lnTo>
                  <a:lnTo>
                    <a:pt x="1121990" y="1109979"/>
                  </a:lnTo>
                  <a:lnTo>
                    <a:pt x="1070545" y="1116329"/>
                  </a:lnTo>
                  <a:lnTo>
                    <a:pt x="1018809" y="1118869"/>
                  </a:lnTo>
                  <a:lnTo>
                    <a:pt x="1351655" y="1118869"/>
                  </a:lnTo>
                  <a:lnTo>
                    <a:pt x="1409512" y="1093469"/>
                  </a:lnTo>
                  <a:lnTo>
                    <a:pt x="1448690" y="1070609"/>
                  </a:lnTo>
                  <a:lnTo>
                    <a:pt x="1485070" y="1042669"/>
                  </a:lnTo>
                  <a:lnTo>
                    <a:pt x="1524603" y="990599"/>
                  </a:lnTo>
                  <a:lnTo>
                    <a:pt x="1537949" y="928369"/>
                  </a:lnTo>
                  <a:lnTo>
                    <a:pt x="1537968" y="761999"/>
                  </a:lnTo>
                  <a:lnTo>
                    <a:pt x="1538094" y="745489"/>
                  </a:lnTo>
                  <a:lnTo>
                    <a:pt x="1538185" y="732789"/>
                  </a:lnTo>
                  <a:lnTo>
                    <a:pt x="1538302" y="715009"/>
                  </a:lnTo>
                  <a:lnTo>
                    <a:pt x="1538353" y="707389"/>
                  </a:lnTo>
                  <a:close/>
                </a:path>
                <a:path w="1974850" h="1259840">
                  <a:moveTo>
                    <a:pt x="672139" y="707389"/>
                  </a:moveTo>
                  <a:lnTo>
                    <a:pt x="501252" y="707389"/>
                  </a:lnTo>
                  <a:lnTo>
                    <a:pt x="532879" y="720089"/>
                  </a:lnTo>
                  <a:lnTo>
                    <a:pt x="964607" y="900429"/>
                  </a:lnTo>
                  <a:lnTo>
                    <a:pt x="976128" y="904239"/>
                  </a:lnTo>
                  <a:lnTo>
                    <a:pt x="987354" y="905509"/>
                  </a:lnTo>
                  <a:lnTo>
                    <a:pt x="998591" y="904239"/>
                  </a:lnTo>
                  <a:lnTo>
                    <a:pt x="1010143" y="900429"/>
                  </a:lnTo>
                  <a:lnTo>
                    <a:pt x="1145124" y="843279"/>
                  </a:lnTo>
                  <a:lnTo>
                    <a:pt x="1157544" y="838199"/>
                  </a:lnTo>
                  <a:lnTo>
                    <a:pt x="987762" y="838199"/>
                  </a:lnTo>
                  <a:lnTo>
                    <a:pt x="980743" y="836929"/>
                  </a:lnTo>
                  <a:lnTo>
                    <a:pt x="672139" y="707389"/>
                  </a:lnTo>
                  <a:close/>
                </a:path>
                <a:path w="1974850" h="1259840">
                  <a:moveTo>
                    <a:pt x="1166427" y="71119"/>
                  </a:moveTo>
                  <a:lnTo>
                    <a:pt x="987734" y="71119"/>
                  </a:lnTo>
                  <a:lnTo>
                    <a:pt x="998096" y="72389"/>
                  </a:lnTo>
                  <a:lnTo>
                    <a:pt x="1008872" y="74929"/>
                  </a:lnTo>
                  <a:lnTo>
                    <a:pt x="1235287" y="171449"/>
                  </a:lnTo>
                  <a:lnTo>
                    <a:pt x="1643231" y="341629"/>
                  </a:lnTo>
                  <a:lnTo>
                    <a:pt x="1794780" y="406399"/>
                  </a:lnTo>
                  <a:lnTo>
                    <a:pt x="1895781" y="448309"/>
                  </a:lnTo>
                  <a:lnTo>
                    <a:pt x="1899539" y="449579"/>
                  </a:lnTo>
                  <a:lnTo>
                    <a:pt x="1903242" y="452119"/>
                  </a:lnTo>
                  <a:lnTo>
                    <a:pt x="1909044" y="454659"/>
                  </a:lnTo>
                  <a:lnTo>
                    <a:pt x="1763704" y="515619"/>
                  </a:lnTo>
                  <a:lnTo>
                    <a:pt x="1126913" y="779779"/>
                  </a:lnTo>
                  <a:lnTo>
                    <a:pt x="1093344" y="795019"/>
                  </a:lnTo>
                  <a:lnTo>
                    <a:pt x="992349" y="836929"/>
                  </a:lnTo>
                  <a:lnTo>
                    <a:pt x="987762" y="838199"/>
                  </a:lnTo>
                  <a:lnTo>
                    <a:pt x="1157544" y="838199"/>
                  </a:lnTo>
                  <a:lnTo>
                    <a:pt x="1460202" y="712469"/>
                  </a:lnTo>
                  <a:lnTo>
                    <a:pt x="1463959" y="709929"/>
                  </a:lnTo>
                  <a:lnTo>
                    <a:pt x="1467662" y="708659"/>
                  </a:lnTo>
                  <a:lnTo>
                    <a:pt x="1473078" y="707389"/>
                  </a:lnTo>
                  <a:lnTo>
                    <a:pt x="1538353" y="707389"/>
                  </a:lnTo>
                  <a:lnTo>
                    <a:pt x="1538453" y="678179"/>
                  </a:lnTo>
                  <a:lnTo>
                    <a:pt x="1593704" y="656589"/>
                  </a:lnTo>
                  <a:lnTo>
                    <a:pt x="1821287" y="562609"/>
                  </a:lnTo>
                  <a:lnTo>
                    <a:pt x="1852101" y="548639"/>
                  </a:lnTo>
                  <a:lnTo>
                    <a:pt x="1882988" y="535939"/>
                  </a:lnTo>
                  <a:lnTo>
                    <a:pt x="1944688" y="509269"/>
                  </a:lnTo>
                  <a:lnTo>
                    <a:pt x="1973209" y="478789"/>
                  </a:lnTo>
                  <a:lnTo>
                    <a:pt x="1974475" y="463549"/>
                  </a:lnTo>
                  <a:lnTo>
                    <a:pt x="1974088" y="455929"/>
                  </a:lnTo>
                  <a:lnTo>
                    <a:pt x="1974411" y="449579"/>
                  </a:lnTo>
                  <a:lnTo>
                    <a:pt x="1960222" y="405129"/>
                  </a:lnTo>
                  <a:lnTo>
                    <a:pt x="1311273" y="132079"/>
                  </a:lnTo>
                  <a:lnTo>
                    <a:pt x="1261949" y="110489"/>
                  </a:lnTo>
                  <a:lnTo>
                    <a:pt x="1166427" y="71119"/>
                  </a:lnTo>
                  <a:close/>
                </a:path>
                <a:path w="1974850" h="1259840">
                  <a:moveTo>
                    <a:pt x="979551" y="365759"/>
                  </a:moveTo>
                  <a:lnTo>
                    <a:pt x="968309" y="370839"/>
                  </a:lnTo>
                  <a:lnTo>
                    <a:pt x="950397" y="382269"/>
                  </a:lnTo>
                  <a:lnTo>
                    <a:pt x="931201" y="388619"/>
                  </a:lnTo>
                  <a:lnTo>
                    <a:pt x="911299" y="393699"/>
                  </a:lnTo>
                  <a:lnTo>
                    <a:pt x="891273" y="397509"/>
                  </a:lnTo>
                  <a:lnTo>
                    <a:pt x="841681" y="410209"/>
                  </a:lnTo>
                  <a:lnTo>
                    <a:pt x="345147" y="527049"/>
                  </a:lnTo>
                  <a:lnTo>
                    <a:pt x="295460" y="538479"/>
                  </a:lnTo>
                  <a:lnTo>
                    <a:pt x="285926" y="541019"/>
                  </a:lnTo>
                  <a:lnTo>
                    <a:pt x="538173" y="541019"/>
                  </a:lnTo>
                  <a:lnTo>
                    <a:pt x="897482" y="452119"/>
                  </a:lnTo>
                  <a:lnTo>
                    <a:pt x="947586" y="440689"/>
                  </a:lnTo>
                  <a:lnTo>
                    <a:pt x="955875" y="438149"/>
                  </a:lnTo>
                  <a:lnTo>
                    <a:pt x="1007470" y="438149"/>
                  </a:lnTo>
                  <a:lnTo>
                    <a:pt x="1016775" y="427989"/>
                  </a:lnTo>
                  <a:lnTo>
                    <a:pt x="1022122" y="416559"/>
                  </a:lnTo>
                  <a:lnTo>
                    <a:pt x="1023122" y="406399"/>
                  </a:lnTo>
                  <a:lnTo>
                    <a:pt x="1023247" y="405129"/>
                  </a:lnTo>
                  <a:lnTo>
                    <a:pt x="1023372" y="403859"/>
                  </a:lnTo>
                  <a:lnTo>
                    <a:pt x="1020590" y="392429"/>
                  </a:lnTo>
                  <a:lnTo>
                    <a:pt x="1013846" y="380999"/>
                  </a:lnTo>
                  <a:lnTo>
                    <a:pt x="1003754" y="372109"/>
                  </a:lnTo>
                  <a:lnTo>
                    <a:pt x="991844" y="367029"/>
                  </a:lnTo>
                  <a:lnTo>
                    <a:pt x="979551" y="365759"/>
                  </a:lnTo>
                  <a:close/>
                </a:path>
                <a:path w="1974850" h="1259840">
                  <a:moveTo>
                    <a:pt x="1007470" y="438149"/>
                  </a:moveTo>
                  <a:lnTo>
                    <a:pt x="962507" y="438149"/>
                  </a:lnTo>
                  <a:lnTo>
                    <a:pt x="970354" y="441959"/>
                  </a:lnTo>
                  <a:lnTo>
                    <a:pt x="983140" y="444499"/>
                  </a:lnTo>
                  <a:lnTo>
                    <a:pt x="995885" y="443229"/>
                  </a:lnTo>
                  <a:lnTo>
                    <a:pt x="1007470" y="438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67075" y="7639050"/>
            <a:ext cx="10562590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Access</a:t>
            </a:r>
            <a:r>
              <a:rPr sz="6000" spc="-110" dirty="0"/>
              <a:t> </a:t>
            </a:r>
            <a:r>
              <a:rPr sz="6000" dirty="0"/>
              <a:t>to</a:t>
            </a:r>
            <a:r>
              <a:rPr sz="6000" spc="-100" dirty="0"/>
              <a:t> </a:t>
            </a:r>
            <a:r>
              <a:rPr sz="6000" dirty="0">
                <a:solidFill>
                  <a:srgbClr val="FFCF00"/>
                </a:solidFill>
              </a:rPr>
              <a:t>Education</a:t>
            </a:r>
            <a:r>
              <a:rPr sz="6000" spc="-120" dirty="0">
                <a:solidFill>
                  <a:srgbClr val="FFCF00"/>
                </a:solidFill>
              </a:rPr>
              <a:t> </a:t>
            </a:r>
            <a:r>
              <a:rPr sz="6000" spc="-25" dirty="0"/>
              <a:t>or </a:t>
            </a:r>
            <a:r>
              <a:rPr sz="6000" dirty="0">
                <a:solidFill>
                  <a:srgbClr val="FFCF00"/>
                </a:solidFill>
              </a:rPr>
              <a:t>Economic</a:t>
            </a:r>
            <a:r>
              <a:rPr sz="6000" spc="-135" dirty="0">
                <a:solidFill>
                  <a:srgbClr val="FFCF00"/>
                </a:solidFill>
              </a:rPr>
              <a:t> </a:t>
            </a:r>
            <a:r>
              <a:rPr sz="6000" spc="-10" dirty="0">
                <a:solidFill>
                  <a:srgbClr val="FFCF00"/>
                </a:solidFill>
              </a:rPr>
              <a:t>Empowerment</a:t>
            </a:r>
            <a:endParaRPr sz="60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44775" y="9191625"/>
            <a:ext cx="2409825" cy="561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25336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675" y="3105150"/>
            <a:ext cx="5048250" cy="6153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192375" y="9039225"/>
            <a:ext cx="2409825" cy="56197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343650" y="3352800"/>
            <a:ext cx="9477375" cy="2057400"/>
          </a:xfrm>
          <a:custGeom>
            <a:avLst/>
            <a:gdLst/>
            <a:ahLst/>
            <a:cxnLst/>
            <a:rect l="l" t="t" r="r" b="b"/>
            <a:pathLst>
              <a:path w="9477375" h="2057400">
                <a:moveTo>
                  <a:pt x="9319260" y="0"/>
                </a:moveTo>
                <a:lnTo>
                  <a:pt x="158114" y="0"/>
                </a:lnTo>
                <a:lnTo>
                  <a:pt x="108118" y="8054"/>
                </a:lnTo>
                <a:lnTo>
                  <a:pt x="64712" y="30484"/>
                </a:lnTo>
                <a:lnTo>
                  <a:pt x="30492" y="64684"/>
                </a:lnTo>
                <a:lnTo>
                  <a:pt x="8055" y="108053"/>
                </a:lnTo>
                <a:lnTo>
                  <a:pt x="0" y="157988"/>
                </a:lnTo>
                <a:lnTo>
                  <a:pt x="0" y="1899412"/>
                </a:lnTo>
                <a:lnTo>
                  <a:pt x="8055" y="1949346"/>
                </a:lnTo>
                <a:lnTo>
                  <a:pt x="30492" y="1992715"/>
                </a:lnTo>
                <a:lnTo>
                  <a:pt x="64712" y="2026915"/>
                </a:lnTo>
                <a:lnTo>
                  <a:pt x="108118" y="2049345"/>
                </a:lnTo>
                <a:lnTo>
                  <a:pt x="158114" y="2057400"/>
                </a:lnTo>
                <a:lnTo>
                  <a:pt x="9319260" y="2057400"/>
                </a:lnTo>
                <a:lnTo>
                  <a:pt x="9379759" y="2045382"/>
                </a:lnTo>
                <a:lnTo>
                  <a:pt x="9431019" y="2011172"/>
                </a:lnTo>
                <a:lnTo>
                  <a:pt x="9465341" y="1959911"/>
                </a:lnTo>
                <a:lnTo>
                  <a:pt x="9477375" y="1899412"/>
                </a:lnTo>
                <a:lnTo>
                  <a:pt x="9477375" y="157988"/>
                </a:lnTo>
                <a:lnTo>
                  <a:pt x="9469319" y="108053"/>
                </a:lnTo>
                <a:lnTo>
                  <a:pt x="9446882" y="64684"/>
                </a:lnTo>
                <a:lnTo>
                  <a:pt x="9412662" y="30484"/>
                </a:lnTo>
                <a:lnTo>
                  <a:pt x="9369256" y="8054"/>
                </a:lnTo>
                <a:lnTo>
                  <a:pt x="9319260" y="0"/>
                </a:lnTo>
                <a:close/>
              </a:path>
            </a:pathLst>
          </a:custGeom>
          <a:solidFill>
            <a:srgbClr val="69A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28089" y="3762247"/>
            <a:ext cx="4256405" cy="4754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7015" marR="5080" indent="-1504315">
              <a:lnSpc>
                <a:spcPct val="129299"/>
              </a:lnSpc>
              <a:spcBef>
                <a:spcPts val="95"/>
              </a:spcBef>
            </a:pPr>
            <a:r>
              <a:rPr sz="6000" b="1" spc="-10" dirty="0">
                <a:solidFill>
                  <a:srgbClr val="1F487C"/>
                </a:solidFill>
                <a:latin typeface="Verdana"/>
                <a:cs typeface="Verdana"/>
              </a:rPr>
              <a:t>Education </a:t>
            </a:r>
            <a:r>
              <a:rPr sz="6000" b="1" spc="-25" dirty="0">
                <a:solidFill>
                  <a:srgbClr val="1F487C"/>
                </a:solidFill>
                <a:latin typeface="Verdana"/>
                <a:cs typeface="Verdana"/>
              </a:rPr>
              <a:t>vs.</a:t>
            </a:r>
            <a:endParaRPr sz="6000">
              <a:latin typeface="Verdana"/>
              <a:cs typeface="Verdana"/>
            </a:endParaRPr>
          </a:p>
          <a:p>
            <a:pPr marL="1588770" marR="5080" indent="-1576705">
              <a:lnSpc>
                <a:spcPct val="129299"/>
              </a:lnSpc>
            </a:pPr>
            <a:r>
              <a:rPr sz="6000" b="1" spc="-10" dirty="0">
                <a:solidFill>
                  <a:srgbClr val="1F487C"/>
                </a:solidFill>
                <a:latin typeface="Verdana"/>
                <a:cs typeface="Verdana"/>
              </a:rPr>
              <a:t>Education </a:t>
            </a:r>
            <a:r>
              <a:rPr sz="6000" b="1" spc="-25" dirty="0">
                <a:solidFill>
                  <a:srgbClr val="A92A60"/>
                </a:solidFill>
                <a:latin typeface="Verdana"/>
                <a:cs typeface="Verdana"/>
              </a:rPr>
              <a:t>AL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48575" y="5734050"/>
            <a:ext cx="9953625" cy="2981325"/>
          </a:xfrm>
          <a:custGeom>
            <a:avLst/>
            <a:gdLst/>
            <a:ahLst/>
            <a:cxnLst/>
            <a:rect l="l" t="t" r="r" b="b"/>
            <a:pathLst>
              <a:path w="9953625" h="2981325">
                <a:moveTo>
                  <a:pt x="9803257" y="0"/>
                </a:moveTo>
                <a:lnTo>
                  <a:pt x="150368" y="0"/>
                </a:lnTo>
                <a:lnTo>
                  <a:pt x="102835" y="7678"/>
                </a:lnTo>
                <a:lnTo>
                  <a:pt x="61557" y="29061"/>
                </a:lnTo>
                <a:lnTo>
                  <a:pt x="29008" y="61667"/>
                </a:lnTo>
                <a:lnTo>
                  <a:pt x="7664" y="103014"/>
                </a:lnTo>
                <a:lnTo>
                  <a:pt x="0" y="150622"/>
                </a:lnTo>
                <a:lnTo>
                  <a:pt x="0" y="2830703"/>
                </a:lnTo>
                <a:lnTo>
                  <a:pt x="7664" y="2878310"/>
                </a:lnTo>
                <a:lnTo>
                  <a:pt x="29008" y="2919657"/>
                </a:lnTo>
                <a:lnTo>
                  <a:pt x="61557" y="2952263"/>
                </a:lnTo>
                <a:lnTo>
                  <a:pt x="102835" y="2973646"/>
                </a:lnTo>
                <a:lnTo>
                  <a:pt x="150368" y="2981325"/>
                </a:lnTo>
                <a:lnTo>
                  <a:pt x="9803257" y="2981325"/>
                </a:lnTo>
                <a:lnTo>
                  <a:pt x="9850789" y="2973646"/>
                </a:lnTo>
                <a:lnTo>
                  <a:pt x="9892067" y="2952263"/>
                </a:lnTo>
                <a:lnTo>
                  <a:pt x="9924616" y="2919657"/>
                </a:lnTo>
                <a:lnTo>
                  <a:pt x="9945960" y="2878310"/>
                </a:lnTo>
                <a:lnTo>
                  <a:pt x="9953625" y="2830703"/>
                </a:lnTo>
                <a:lnTo>
                  <a:pt x="9953625" y="150622"/>
                </a:lnTo>
                <a:lnTo>
                  <a:pt x="9945960" y="103014"/>
                </a:lnTo>
                <a:lnTo>
                  <a:pt x="9924616" y="61667"/>
                </a:lnTo>
                <a:lnTo>
                  <a:pt x="9892067" y="29061"/>
                </a:lnTo>
                <a:lnTo>
                  <a:pt x="9850789" y="7678"/>
                </a:lnTo>
                <a:lnTo>
                  <a:pt x="9803257" y="0"/>
                </a:lnTo>
                <a:close/>
              </a:path>
            </a:pathLst>
          </a:custGeom>
          <a:solidFill>
            <a:srgbClr val="69A3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04885" y="3862641"/>
            <a:ext cx="7143115" cy="45167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Formal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dirty="0">
                <a:solidFill>
                  <a:srgbClr val="FFFFFF"/>
                </a:solidFill>
                <a:latin typeface="Verdana"/>
                <a:cs typeface="Verdana"/>
              </a:rPr>
              <a:t>Education</a:t>
            </a:r>
            <a:r>
              <a:rPr sz="275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dirty="0">
                <a:latin typeface="Verdana"/>
                <a:cs typeface="Verdana"/>
              </a:rPr>
              <a:t>=</a:t>
            </a:r>
            <a:r>
              <a:rPr sz="2750" spc="170" dirty="0">
                <a:latin typeface="Verdana"/>
                <a:cs typeface="Verdana"/>
              </a:rPr>
              <a:t> </a:t>
            </a:r>
            <a:r>
              <a:rPr sz="2750" dirty="0">
                <a:latin typeface="Verdana"/>
                <a:cs typeface="Verdana"/>
              </a:rPr>
              <a:t>structured</a:t>
            </a:r>
            <a:r>
              <a:rPr sz="2750" spc="114" dirty="0">
                <a:latin typeface="Verdana"/>
                <a:cs typeface="Verdana"/>
              </a:rPr>
              <a:t> </a:t>
            </a:r>
            <a:r>
              <a:rPr sz="2750" spc="-10" dirty="0">
                <a:latin typeface="Verdana"/>
                <a:cs typeface="Verdana"/>
              </a:rPr>
              <a:t>program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sz="2750" dirty="0">
                <a:latin typeface="Verdana"/>
                <a:cs typeface="Verdana"/>
              </a:rPr>
              <a:t>(certificate,</a:t>
            </a:r>
            <a:r>
              <a:rPr sz="2750" spc="165" dirty="0">
                <a:latin typeface="Verdana"/>
                <a:cs typeface="Verdana"/>
              </a:rPr>
              <a:t> </a:t>
            </a:r>
            <a:r>
              <a:rPr sz="2750" dirty="0">
                <a:latin typeface="Verdana"/>
                <a:cs typeface="Verdana"/>
              </a:rPr>
              <a:t>diploma,</a:t>
            </a:r>
            <a:r>
              <a:rPr sz="2750" spc="254" dirty="0">
                <a:latin typeface="Verdana"/>
                <a:cs typeface="Verdana"/>
              </a:rPr>
              <a:t> </a:t>
            </a:r>
            <a:r>
              <a:rPr sz="2750" spc="-10" dirty="0">
                <a:latin typeface="Verdana"/>
                <a:cs typeface="Verdana"/>
              </a:rPr>
              <a:t>degree)</a:t>
            </a:r>
            <a:endParaRPr sz="27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885"/>
              </a:spcBef>
            </a:pPr>
            <a:endParaRPr sz="2750">
              <a:latin typeface="Verdana"/>
              <a:cs typeface="Verdana"/>
            </a:endParaRPr>
          </a:p>
          <a:p>
            <a:pPr marL="12700" marR="200025">
              <a:lnSpc>
                <a:spcPct val="138100"/>
              </a:lnSpc>
            </a:pPr>
            <a:r>
              <a:rPr sz="4800" dirty="0">
                <a:solidFill>
                  <a:srgbClr val="FFFFFF"/>
                </a:solidFill>
                <a:latin typeface="Verdana"/>
                <a:cs typeface="Verdana"/>
              </a:rPr>
              <a:t>EducationAL</a:t>
            </a:r>
            <a:r>
              <a:rPr sz="4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=</a:t>
            </a:r>
            <a:r>
              <a:rPr sz="3600" spc="-70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awareness </a:t>
            </a:r>
            <a:r>
              <a:rPr sz="3600" dirty="0">
                <a:latin typeface="Verdana"/>
                <a:cs typeface="Verdana"/>
              </a:rPr>
              <a:t>raising,</a:t>
            </a:r>
            <a:r>
              <a:rPr sz="3600" spc="-7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but</a:t>
            </a:r>
            <a:r>
              <a:rPr sz="3600" spc="-35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not</a:t>
            </a:r>
            <a:r>
              <a:rPr sz="3600" spc="-110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increasing </a:t>
            </a:r>
            <a:r>
              <a:rPr sz="3600" dirty="0">
                <a:latin typeface="Verdana"/>
                <a:cs typeface="Verdana"/>
              </a:rPr>
              <a:t>likelihood</a:t>
            </a:r>
            <a:r>
              <a:rPr sz="3600" spc="-3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of</a:t>
            </a:r>
            <a:r>
              <a:rPr sz="3600" spc="-90" dirty="0">
                <a:latin typeface="Verdana"/>
                <a:cs typeface="Verdana"/>
              </a:rPr>
              <a:t> </a:t>
            </a:r>
            <a:r>
              <a:rPr sz="3600" dirty="0">
                <a:latin typeface="Verdana"/>
                <a:cs typeface="Verdana"/>
              </a:rPr>
              <a:t>a</a:t>
            </a:r>
            <a:r>
              <a:rPr sz="3600" spc="-15" dirty="0">
                <a:latin typeface="Verdana"/>
                <a:cs typeface="Verdana"/>
              </a:rPr>
              <a:t> </a:t>
            </a:r>
            <a:r>
              <a:rPr sz="3600" spc="-10" dirty="0">
                <a:latin typeface="Verdana"/>
                <a:cs typeface="Verdana"/>
              </a:rPr>
              <a:t>credential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13132" y="3870186"/>
            <a:ext cx="1220470" cy="1023619"/>
          </a:xfrm>
          <a:custGeom>
            <a:avLst/>
            <a:gdLst/>
            <a:ahLst/>
            <a:cxnLst/>
            <a:rect l="l" t="t" r="r" b="b"/>
            <a:pathLst>
              <a:path w="1220470" h="1023620">
                <a:moveTo>
                  <a:pt x="874846" y="951230"/>
                </a:moveTo>
                <a:lnTo>
                  <a:pt x="813662" y="951230"/>
                </a:lnTo>
                <a:lnTo>
                  <a:pt x="822652" y="952500"/>
                </a:lnTo>
                <a:lnTo>
                  <a:pt x="829965" y="957580"/>
                </a:lnTo>
                <a:lnTo>
                  <a:pt x="834397" y="965200"/>
                </a:lnTo>
                <a:lnTo>
                  <a:pt x="851395" y="1023620"/>
                </a:lnTo>
                <a:lnTo>
                  <a:pt x="874846" y="951230"/>
                </a:lnTo>
                <a:close/>
              </a:path>
              <a:path w="1220470" h="1023620">
                <a:moveTo>
                  <a:pt x="1173535" y="847090"/>
                </a:moveTo>
                <a:lnTo>
                  <a:pt x="1160075" y="853440"/>
                </a:lnTo>
                <a:lnTo>
                  <a:pt x="1153708" y="859790"/>
                </a:lnTo>
                <a:lnTo>
                  <a:pt x="1151068" y="869950"/>
                </a:lnTo>
                <a:lnTo>
                  <a:pt x="1148788" y="890270"/>
                </a:lnTo>
                <a:lnTo>
                  <a:pt x="1141890" y="910590"/>
                </a:lnTo>
                <a:lnTo>
                  <a:pt x="1128078" y="927100"/>
                </a:lnTo>
                <a:lnTo>
                  <a:pt x="1109303" y="937260"/>
                </a:lnTo>
                <a:lnTo>
                  <a:pt x="1087513" y="939800"/>
                </a:lnTo>
                <a:lnTo>
                  <a:pt x="1113988" y="1023620"/>
                </a:lnTo>
                <a:lnTo>
                  <a:pt x="1130946" y="965200"/>
                </a:lnTo>
                <a:lnTo>
                  <a:pt x="1135389" y="957580"/>
                </a:lnTo>
                <a:lnTo>
                  <a:pt x="1142745" y="952500"/>
                </a:lnTo>
                <a:lnTo>
                  <a:pt x="1151827" y="951230"/>
                </a:lnTo>
                <a:lnTo>
                  <a:pt x="1208058" y="951230"/>
                </a:lnTo>
                <a:lnTo>
                  <a:pt x="1173535" y="847090"/>
                </a:lnTo>
                <a:close/>
              </a:path>
              <a:path w="1220470" h="1023620">
                <a:moveTo>
                  <a:pt x="791847" y="847090"/>
                </a:moveTo>
                <a:lnTo>
                  <a:pt x="745805" y="986790"/>
                </a:lnTo>
                <a:lnTo>
                  <a:pt x="804201" y="953770"/>
                </a:lnTo>
                <a:lnTo>
                  <a:pt x="813662" y="951230"/>
                </a:lnTo>
                <a:lnTo>
                  <a:pt x="874846" y="951230"/>
                </a:lnTo>
                <a:lnTo>
                  <a:pt x="878137" y="941070"/>
                </a:lnTo>
                <a:lnTo>
                  <a:pt x="856353" y="938530"/>
                </a:lnTo>
                <a:lnTo>
                  <a:pt x="837587" y="927100"/>
                </a:lnTo>
                <a:lnTo>
                  <a:pt x="823777" y="911860"/>
                </a:lnTo>
                <a:lnTo>
                  <a:pt x="816863" y="890270"/>
                </a:lnTo>
                <a:lnTo>
                  <a:pt x="813985" y="867410"/>
                </a:lnTo>
                <a:lnTo>
                  <a:pt x="811465" y="859790"/>
                </a:lnTo>
                <a:lnTo>
                  <a:pt x="806484" y="854710"/>
                </a:lnTo>
                <a:lnTo>
                  <a:pt x="799719" y="850900"/>
                </a:lnTo>
                <a:lnTo>
                  <a:pt x="791847" y="847090"/>
                </a:lnTo>
                <a:close/>
              </a:path>
              <a:path w="1220470" h="1023620">
                <a:moveTo>
                  <a:pt x="1208058" y="951230"/>
                </a:moveTo>
                <a:lnTo>
                  <a:pt x="1151827" y="951230"/>
                </a:lnTo>
                <a:lnTo>
                  <a:pt x="1161449" y="953770"/>
                </a:lnTo>
                <a:lnTo>
                  <a:pt x="1219846" y="986790"/>
                </a:lnTo>
                <a:lnTo>
                  <a:pt x="1208058" y="951230"/>
                </a:lnTo>
                <a:close/>
              </a:path>
              <a:path w="1220470" h="1023620">
                <a:moveTo>
                  <a:pt x="1054038" y="895350"/>
                </a:moveTo>
                <a:lnTo>
                  <a:pt x="916516" y="895350"/>
                </a:lnTo>
                <a:lnTo>
                  <a:pt x="929628" y="897890"/>
                </a:lnTo>
                <a:lnTo>
                  <a:pt x="945875" y="906780"/>
                </a:lnTo>
                <a:lnTo>
                  <a:pt x="958025" y="918210"/>
                </a:lnTo>
                <a:lnTo>
                  <a:pt x="967477" y="928370"/>
                </a:lnTo>
                <a:lnTo>
                  <a:pt x="975631" y="934720"/>
                </a:lnTo>
                <a:lnTo>
                  <a:pt x="981962" y="937260"/>
                </a:lnTo>
                <a:lnTo>
                  <a:pt x="990288" y="935990"/>
                </a:lnTo>
                <a:lnTo>
                  <a:pt x="995468" y="930910"/>
                </a:lnTo>
                <a:lnTo>
                  <a:pt x="1004525" y="920750"/>
                </a:lnTo>
                <a:lnTo>
                  <a:pt x="1013683" y="911860"/>
                </a:lnTo>
                <a:lnTo>
                  <a:pt x="1023805" y="904240"/>
                </a:lnTo>
                <a:lnTo>
                  <a:pt x="1035755" y="897890"/>
                </a:lnTo>
                <a:lnTo>
                  <a:pt x="1054038" y="895350"/>
                </a:lnTo>
                <a:close/>
              </a:path>
              <a:path w="1220470" h="1023620">
                <a:moveTo>
                  <a:pt x="870348" y="567690"/>
                </a:moveTo>
                <a:lnTo>
                  <a:pt x="863480" y="570230"/>
                </a:lnTo>
                <a:lnTo>
                  <a:pt x="857725" y="575310"/>
                </a:lnTo>
                <a:lnTo>
                  <a:pt x="855341" y="596900"/>
                </a:lnTo>
                <a:lnTo>
                  <a:pt x="853461" y="609600"/>
                </a:lnTo>
                <a:lnTo>
                  <a:pt x="830412" y="646430"/>
                </a:lnTo>
                <a:lnTo>
                  <a:pt x="802961" y="660400"/>
                </a:lnTo>
                <a:lnTo>
                  <a:pt x="794149" y="665480"/>
                </a:lnTo>
                <a:lnTo>
                  <a:pt x="789545" y="670560"/>
                </a:lnTo>
                <a:lnTo>
                  <a:pt x="788394" y="679450"/>
                </a:lnTo>
                <a:lnTo>
                  <a:pt x="792115" y="685800"/>
                </a:lnTo>
                <a:lnTo>
                  <a:pt x="798683" y="698500"/>
                </a:lnTo>
                <a:lnTo>
                  <a:pt x="804714" y="709930"/>
                </a:lnTo>
                <a:lnTo>
                  <a:pt x="809127" y="721360"/>
                </a:lnTo>
                <a:lnTo>
                  <a:pt x="810839" y="735330"/>
                </a:lnTo>
                <a:lnTo>
                  <a:pt x="807716" y="753110"/>
                </a:lnTo>
                <a:lnTo>
                  <a:pt x="800758" y="767080"/>
                </a:lnTo>
                <a:lnTo>
                  <a:pt x="793584" y="779780"/>
                </a:lnTo>
                <a:lnTo>
                  <a:pt x="789813" y="789940"/>
                </a:lnTo>
                <a:lnTo>
                  <a:pt x="788969" y="797560"/>
                </a:lnTo>
                <a:lnTo>
                  <a:pt x="793266" y="803910"/>
                </a:lnTo>
                <a:lnTo>
                  <a:pt x="799904" y="807720"/>
                </a:lnTo>
                <a:lnTo>
                  <a:pt x="812106" y="812800"/>
                </a:lnTo>
                <a:lnTo>
                  <a:pt x="823798" y="819150"/>
                </a:lnTo>
                <a:lnTo>
                  <a:pt x="851780" y="852170"/>
                </a:lnTo>
                <a:lnTo>
                  <a:pt x="856474" y="882650"/>
                </a:lnTo>
                <a:lnTo>
                  <a:pt x="859145" y="892810"/>
                </a:lnTo>
                <a:lnTo>
                  <a:pt x="862905" y="897890"/>
                </a:lnTo>
                <a:lnTo>
                  <a:pt x="870080" y="901700"/>
                </a:lnTo>
                <a:lnTo>
                  <a:pt x="877830" y="900430"/>
                </a:lnTo>
                <a:lnTo>
                  <a:pt x="903729" y="895350"/>
                </a:lnTo>
                <a:lnTo>
                  <a:pt x="1105355" y="895350"/>
                </a:lnTo>
                <a:lnTo>
                  <a:pt x="1107657" y="892810"/>
                </a:lnTo>
                <a:lnTo>
                  <a:pt x="1108998" y="881380"/>
                </a:lnTo>
                <a:lnTo>
                  <a:pt x="982845" y="881380"/>
                </a:lnTo>
                <a:lnTo>
                  <a:pt x="936261" y="873760"/>
                </a:lnTo>
                <a:lnTo>
                  <a:pt x="895824" y="852170"/>
                </a:lnTo>
                <a:lnTo>
                  <a:pt x="863948" y="820420"/>
                </a:lnTo>
                <a:lnTo>
                  <a:pt x="843051" y="781050"/>
                </a:lnTo>
                <a:lnTo>
                  <a:pt x="835548" y="734060"/>
                </a:lnTo>
                <a:lnTo>
                  <a:pt x="843080" y="688340"/>
                </a:lnTo>
                <a:lnTo>
                  <a:pt x="864037" y="647700"/>
                </a:lnTo>
                <a:lnTo>
                  <a:pt x="895956" y="615950"/>
                </a:lnTo>
                <a:lnTo>
                  <a:pt x="936379" y="595630"/>
                </a:lnTo>
                <a:lnTo>
                  <a:pt x="982844" y="588010"/>
                </a:lnTo>
                <a:lnTo>
                  <a:pt x="1109021" y="588010"/>
                </a:lnTo>
                <a:lnTo>
                  <a:pt x="1108891" y="586740"/>
                </a:lnTo>
                <a:lnTo>
                  <a:pt x="1106237" y="576580"/>
                </a:lnTo>
                <a:lnTo>
                  <a:pt x="1104856" y="574040"/>
                </a:lnTo>
                <a:lnTo>
                  <a:pt x="911430" y="574040"/>
                </a:lnTo>
                <a:lnTo>
                  <a:pt x="894923" y="571500"/>
                </a:lnTo>
                <a:lnTo>
                  <a:pt x="880949" y="568960"/>
                </a:lnTo>
                <a:lnTo>
                  <a:pt x="870348" y="567690"/>
                </a:lnTo>
                <a:close/>
              </a:path>
              <a:path w="1220470" h="1023620">
                <a:moveTo>
                  <a:pt x="1105355" y="895350"/>
                </a:moveTo>
                <a:lnTo>
                  <a:pt x="1054038" y="895350"/>
                </a:lnTo>
                <a:lnTo>
                  <a:pt x="1070454" y="896620"/>
                </a:lnTo>
                <a:lnTo>
                  <a:pt x="1084331" y="900430"/>
                </a:lnTo>
                <a:lnTo>
                  <a:pt x="1094995" y="900430"/>
                </a:lnTo>
                <a:lnTo>
                  <a:pt x="1101902" y="899160"/>
                </a:lnTo>
                <a:lnTo>
                  <a:pt x="1105355" y="895350"/>
                </a:lnTo>
                <a:close/>
              </a:path>
              <a:path w="1220470" h="1023620">
                <a:moveTo>
                  <a:pt x="1109021" y="588010"/>
                </a:moveTo>
                <a:lnTo>
                  <a:pt x="982844" y="588010"/>
                </a:lnTo>
                <a:lnTo>
                  <a:pt x="1029409" y="595630"/>
                </a:lnTo>
                <a:lnTo>
                  <a:pt x="1069835" y="615950"/>
                </a:lnTo>
                <a:lnTo>
                  <a:pt x="1101705" y="647700"/>
                </a:lnTo>
                <a:lnTo>
                  <a:pt x="1122600" y="688340"/>
                </a:lnTo>
                <a:lnTo>
                  <a:pt x="1130102" y="734060"/>
                </a:lnTo>
                <a:lnTo>
                  <a:pt x="1122600" y="781050"/>
                </a:lnTo>
                <a:lnTo>
                  <a:pt x="1101705" y="820420"/>
                </a:lnTo>
                <a:lnTo>
                  <a:pt x="1069835" y="852170"/>
                </a:lnTo>
                <a:lnTo>
                  <a:pt x="1029409" y="873760"/>
                </a:lnTo>
                <a:lnTo>
                  <a:pt x="982845" y="881380"/>
                </a:lnTo>
                <a:lnTo>
                  <a:pt x="1108998" y="881380"/>
                </a:lnTo>
                <a:lnTo>
                  <a:pt x="1121738" y="835660"/>
                </a:lnTo>
                <a:lnTo>
                  <a:pt x="1162286" y="808990"/>
                </a:lnTo>
                <a:lnTo>
                  <a:pt x="1171233" y="802640"/>
                </a:lnTo>
                <a:lnTo>
                  <a:pt x="1175837" y="797560"/>
                </a:lnTo>
                <a:lnTo>
                  <a:pt x="1177257" y="789940"/>
                </a:lnTo>
                <a:lnTo>
                  <a:pt x="1173535" y="782320"/>
                </a:lnTo>
                <a:lnTo>
                  <a:pt x="1166968" y="770890"/>
                </a:lnTo>
                <a:lnTo>
                  <a:pt x="1160936" y="759460"/>
                </a:lnTo>
                <a:lnTo>
                  <a:pt x="1156523" y="748030"/>
                </a:lnTo>
                <a:lnTo>
                  <a:pt x="1154811" y="734060"/>
                </a:lnTo>
                <a:lnTo>
                  <a:pt x="1157935" y="716280"/>
                </a:lnTo>
                <a:lnTo>
                  <a:pt x="1164893" y="701040"/>
                </a:lnTo>
                <a:lnTo>
                  <a:pt x="1172066" y="689610"/>
                </a:lnTo>
                <a:lnTo>
                  <a:pt x="1175837" y="679450"/>
                </a:lnTo>
                <a:lnTo>
                  <a:pt x="1176413" y="671830"/>
                </a:lnTo>
                <a:lnTo>
                  <a:pt x="1172653" y="665480"/>
                </a:lnTo>
                <a:lnTo>
                  <a:pt x="1165478" y="661670"/>
                </a:lnTo>
                <a:lnTo>
                  <a:pt x="1153269" y="656590"/>
                </a:lnTo>
                <a:lnTo>
                  <a:pt x="1141565" y="650240"/>
                </a:lnTo>
                <a:lnTo>
                  <a:pt x="1130882" y="642620"/>
                </a:lnTo>
                <a:lnTo>
                  <a:pt x="1121738" y="633730"/>
                </a:lnTo>
                <a:lnTo>
                  <a:pt x="1113580" y="617220"/>
                </a:lnTo>
                <a:lnTo>
                  <a:pt x="1110318" y="600710"/>
                </a:lnTo>
                <a:lnTo>
                  <a:pt x="1109021" y="588010"/>
                </a:lnTo>
                <a:close/>
              </a:path>
              <a:path w="1220470" h="1023620">
                <a:moveTo>
                  <a:pt x="982926" y="627380"/>
                </a:moveTo>
                <a:lnTo>
                  <a:pt x="942664" y="636270"/>
                </a:lnTo>
                <a:lnTo>
                  <a:pt x="907182" y="659130"/>
                </a:lnTo>
                <a:lnTo>
                  <a:pt x="883722" y="694690"/>
                </a:lnTo>
                <a:lnTo>
                  <a:pt x="875902" y="734060"/>
                </a:lnTo>
                <a:lnTo>
                  <a:pt x="883722" y="774700"/>
                </a:lnTo>
                <a:lnTo>
                  <a:pt x="907182" y="810260"/>
                </a:lnTo>
                <a:lnTo>
                  <a:pt x="942513" y="833120"/>
                </a:lnTo>
                <a:lnTo>
                  <a:pt x="982725" y="840740"/>
                </a:lnTo>
                <a:lnTo>
                  <a:pt x="1022987" y="833120"/>
                </a:lnTo>
                <a:lnTo>
                  <a:pt x="1058469" y="810260"/>
                </a:lnTo>
                <a:lnTo>
                  <a:pt x="1081928" y="774700"/>
                </a:lnTo>
                <a:lnTo>
                  <a:pt x="1089748" y="734060"/>
                </a:lnTo>
                <a:lnTo>
                  <a:pt x="1081928" y="694690"/>
                </a:lnTo>
                <a:lnTo>
                  <a:pt x="1058468" y="659130"/>
                </a:lnTo>
                <a:lnTo>
                  <a:pt x="1023138" y="636270"/>
                </a:lnTo>
                <a:lnTo>
                  <a:pt x="982926" y="627380"/>
                </a:lnTo>
                <a:close/>
              </a:path>
              <a:path w="1220470" h="1023620">
                <a:moveTo>
                  <a:pt x="991746" y="294640"/>
                </a:moveTo>
                <a:lnTo>
                  <a:pt x="498482" y="294639"/>
                </a:lnTo>
                <a:lnTo>
                  <a:pt x="479657" y="308609"/>
                </a:lnTo>
                <a:lnTo>
                  <a:pt x="457581" y="322579"/>
                </a:lnTo>
                <a:lnTo>
                  <a:pt x="432656" y="336549"/>
                </a:lnTo>
                <a:lnTo>
                  <a:pt x="405285" y="350519"/>
                </a:lnTo>
                <a:lnTo>
                  <a:pt x="392158" y="356869"/>
                </a:lnTo>
                <a:lnTo>
                  <a:pt x="365389" y="367029"/>
                </a:lnTo>
                <a:lnTo>
                  <a:pt x="352924" y="372109"/>
                </a:lnTo>
                <a:lnTo>
                  <a:pt x="352924" y="679449"/>
                </a:lnTo>
                <a:lnTo>
                  <a:pt x="374638" y="711199"/>
                </a:lnTo>
                <a:lnTo>
                  <a:pt x="761651" y="713740"/>
                </a:lnTo>
                <a:lnTo>
                  <a:pt x="753867" y="699770"/>
                </a:lnTo>
                <a:lnTo>
                  <a:pt x="751200" y="692150"/>
                </a:lnTo>
                <a:lnTo>
                  <a:pt x="749565" y="683260"/>
                </a:lnTo>
                <a:lnTo>
                  <a:pt x="750605" y="665480"/>
                </a:lnTo>
                <a:lnTo>
                  <a:pt x="756821" y="648970"/>
                </a:lnTo>
                <a:lnTo>
                  <a:pt x="767678" y="635000"/>
                </a:lnTo>
                <a:lnTo>
                  <a:pt x="466253" y="634999"/>
                </a:lnTo>
                <a:lnTo>
                  <a:pt x="458379" y="633729"/>
                </a:lnTo>
                <a:lnTo>
                  <a:pt x="451980" y="628649"/>
                </a:lnTo>
                <a:lnTo>
                  <a:pt x="447681" y="622299"/>
                </a:lnTo>
                <a:lnTo>
                  <a:pt x="446109" y="614679"/>
                </a:lnTo>
                <a:lnTo>
                  <a:pt x="447681" y="607059"/>
                </a:lnTo>
                <a:lnTo>
                  <a:pt x="451980" y="600709"/>
                </a:lnTo>
                <a:lnTo>
                  <a:pt x="458379" y="596899"/>
                </a:lnTo>
                <a:lnTo>
                  <a:pt x="466253" y="594359"/>
                </a:lnTo>
                <a:lnTo>
                  <a:pt x="814910" y="594360"/>
                </a:lnTo>
                <a:lnTo>
                  <a:pt x="816142" y="584200"/>
                </a:lnTo>
                <a:lnTo>
                  <a:pt x="819529" y="567690"/>
                </a:lnTo>
                <a:lnTo>
                  <a:pt x="826686" y="552450"/>
                </a:lnTo>
                <a:lnTo>
                  <a:pt x="837459" y="542290"/>
                </a:lnTo>
                <a:lnTo>
                  <a:pt x="466253" y="542289"/>
                </a:lnTo>
                <a:lnTo>
                  <a:pt x="458379" y="539749"/>
                </a:lnTo>
                <a:lnTo>
                  <a:pt x="451980" y="535939"/>
                </a:lnTo>
                <a:lnTo>
                  <a:pt x="447681" y="529589"/>
                </a:lnTo>
                <a:lnTo>
                  <a:pt x="446109" y="521969"/>
                </a:lnTo>
                <a:lnTo>
                  <a:pt x="447681" y="514349"/>
                </a:lnTo>
                <a:lnTo>
                  <a:pt x="451980" y="507999"/>
                </a:lnTo>
                <a:lnTo>
                  <a:pt x="458379" y="502919"/>
                </a:lnTo>
                <a:lnTo>
                  <a:pt x="466253" y="501649"/>
                </a:lnTo>
                <a:lnTo>
                  <a:pt x="954040" y="501650"/>
                </a:lnTo>
                <a:lnTo>
                  <a:pt x="957486" y="499110"/>
                </a:lnTo>
                <a:lnTo>
                  <a:pt x="982537" y="492760"/>
                </a:lnTo>
                <a:lnTo>
                  <a:pt x="1027121" y="492760"/>
                </a:lnTo>
                <a:lnTo>
                  <a:pt x="1027121" y="447040"/>
                </a:lnTo>
                <a:lnTo>
                  <a:pt x="475461" y="447039"/>
                </a:lnTo>
                <a:lnTo>
                  <a:pt x="445841" y="417829"/>
                </a:lnTo>
                <a:lnTo>
                  <a:pt x="445841" y="358139"/>
                </a:lnTo>
                <a:lnTo>
                  <a:pt x="448316" y="346709"/>
                </a:lnTo>
                <a:lnTo>
                  <a:pt x="454708" y="337819"/>
                </a:lnTo>
                <a:lnTo>
                  <a:pt x="464072" y="331469"/>
                </a:lnTo>
                <a:lnTo>
                  <a:pt x="475461" y="328929"/>
                </a:lnTo>
                <a:lnTo>
                  <a:pt x="1027121" y="328930"/>
                </a:lnTo>
                <a:lnTo>
                  <a:pt x="1024302" y="316230"/>
                </a:lnTo>
                <a:lnTo>
                  <a:pt x="1016656" y="304800"/>
                </a:lnTo>
                <a:lnTo>
                  <a:pt x="1005399" y="297180"/>
                </a:lnTo>
                <a:lnTo>
                  <a:pt x="991746" y="294640"/>
                </a:lnTo>
                <a:close/>
              </a:path>
              <a:path w="1220470" h="1023620">
                <a:moveTo>
                  <a:pt x="814910" y="594360"/>
                </a:moveTo>
                <a:lnTo>
                  <a:pt x="706132" y="594360"/>
                </a:lnTo>
                <a:lnTo>
                  <a:pt x="714006" y="596900"/>
                </a:lnTo>
                <a:lnTo>
                  <a:pt x="720405" y="600710"/>
                </a:lnTo>
                <a:lnTo>
                  <a:pt x="724703" y="607060"/>
                </a:lnTo>
                <a:lnTo>
                  <a:pt x="726275" y="614680"/>
                </a:lnTo>
                <a:lnTo>
                  <a:pt x="724703" y="622300"/>
                </a:lnTo>
                <a:lnTo>
                  <a:pt x="720405" y="628650"/>
                </a:lnTo>
                <a:lnTo>
                  <a:pt x="714006" y="633730"/>
                </a:lnTo>
                <a:lnTo>
                  <a:pt x="706132" y="635000"/>
                </a:lnTo>
                <a:lnTo>
                  <a:pt x="767678" y="635000"/>
                </a:lnTo>
                <a:lnTo>
                  <a:pt x="782638" y="626110"/>
                </a:lnTo>
                <a:lnTo>
                  <a:pt x="803933" y="615950"/>
                </a:lnTo>
                <a:lnTo>
                  <a:pt x="809688" y="613410"/>
                </a:lnTo>
                <a:lnTo>
                  <a:pt x="813141" y="608330"/>
                </a:lnTo>
                <a:lnTo>
                  <a:pt x="813985" y="601980"/>
                </a:lnTo>
                <a:lnTo>
                  <a:pt x="814910" y="594360"/>
                </a:lnTo>
                <a:close/>
              </a:path>
              <a:path w="1220470" h="1023620">
                <a:moveTo>
                  <a:pt x="982940" y="533400"/>
                </a:moveTo>
                <a:lnTo>
                  <a:pt x="975994" y="534670"/>
                </a:lnTo>
                <a:lnTo>
                  <a:pt x="969876" y="538480"/>
                </a:lnTo>
                <a:lnTo>
                  <a:pt x="960841" y="548640"/>
                </a:lnTo>
                <a:lnTo>
                  <a:pt x="951694" y="557530"/>
                </a:lnTo>
                <a:lnTo>
                  <a:pt x="941576" y="565150"/>
                </a:lnTo>
                <a:lnTo>
                  <a:pt x="929627" y="571500"/>
                </a:lnTo>
                <a:lnTo>
                  <a:pt x="911430" y="574040"/>
                </a:lnTo>
                <a:lnTo>
                  <a:pt x="1048735" y="574040"/>
                </a:lnTo>
                <a:lnTo>
                  <a:pt x="1011889" y="556260"/>
                </a:lnTo>
                <a:lnTo>
                  <a:pt x="995774" y="538480"/>
                </a:lnTo>
                <a:lnTo>
                  <a:pt x="989829" y="534670"/>
                </a:lnTo>
                <a:lnTo>
                  <a:pt x="982940" y="533400"/>
                </a:lnTo>
                <a:close/>
              </a:path>
              <a:path w="1220470" h="1023620">
                <a:moveTo>
                  <a:pt x="1095302" y="566420"/>
                </a:moveTo>
                <a:lnTo>
                  <a:pt x="1087513" y="567690"/>
                </a:lnTo>
                <a:lnTo>
                  <a:pt x="1074381" y="571500"/>
                </a:lnTo>
                <a:lnTo>
                  <a:pt x="1048735" y="574040"/>
                </a:lnTo>
                <a:lnTo>
                  <a:pt x="1104856" y="574040"/>
                </a:lnTo>
                <a:lnTo>
                  <a:pt x="1102784" y="570230"/>
                </a:lnTo>
                <a:lnTo>
                  <a:pt x="1095302" y="566420"/>
                </a:lnTo>
                <a:close/>
              </a:path>
              <a:path w="1220470" h="1023620">
                <a:moveTo>
                  <a:pt x="954040" y="501650"/>
                </a:moveTo>
                <a:lnTo>
                  <a:pt x="706132" y="501650"/>
                </a:lnTo>
                <a:lnTo>
                  <a:pt x="714006" y="502920"/>
                </a:lnTo>
                <a:lnTo>
                  <a:pt x="720405" y="508000"/>
                </a:lnTo>
                <a:lnTo>
                  <a:pt x="724703" y="514350"/>
                </a:lnTo>
                <a:lnTo>
                  <a:pt x="726275" y="521970"/>
                </a:lnTo>
                <a:lnTo>
                  <a:pt x="724703" y="529590"/>
                </a:lnTo>
                <a:lnTo>
                  <a:pt x="720405" y="535940"/>
                </a:lnTo>
                <a:lnTo>
                  <a:pt x="714006" y="539750"/>
                </a:lnTo>
                <a:lnTo>
                  <a:pt x="706132" y="542290"/>
                </a:lnTo>
                <a:lnTo>
                  <a:pt x="837459" y="542290"/>
                </a:lnTo>
                <a:lnTo>
                  <a:pt x="840152" y="539750"/>
                </a:lnTo>
                <a:lnTo>
                  <a:pt x="863803" y="529590"/>
                </a:lnTo>
                <a:lnTo>
                  <a:pt x="922369" y="529590"/>
                </a:lnTo>
                <a:lnTo>
                  <a:pt x="927772" y="525780"/>
                </a:lnTo>
                <a:lnTo>
                  <a:pt x="940255" y="511810"/>
                </a:lnTo>
                <a:lnTo>
                  <a:pt x="954040" y="501650"/>
                </a:lnTo>
                <a:close/>
              </a:path>
              <a:path w="1220470" h="1023620">
                <a:moveTo>
                  <a:pt x="922369" y="529590"/>
                </a:moveTo>
                <a:lnTo>
                  <a:pt x="885250" y="529590"/>
                </a:lnTo>
                <a:lnTo>
                  <a:pt x="903350" y="533400"/>
                </a:lnTo>
                <a:lnTo>
                  <a:pt x="916966" y="533400"/>
                </a:lnTo>
                <a:lnTo>
                  <a:pt x="922369" y="529590"/>
                </a:lnTo>
                <a:close/>
              </a:path>
              <a:path w="1220470" h="1023620">
                <a:moveTo>
                  <a:pt x="1027121" y="492760"/>
                </a:moveTo>
                <a:lnTo>
                  <a:pt x="982537" y="492760"/>
                </a:lnTo>
                <a:lnTo>
                  <a:pt x="994699" y="494030"/>
                </a:lnTo>
                <a:lnTo>
                  <a:pt x="1006024" y="497840"/>
                </a:lnTo>
                <a:lnTo>
                  <a:pt x="1016319" y="502920"/>
                </a:lnTo>
                <a:lnTo>
                  <a:pt x="1025395" y="511810"/>
                </a:lnTo>
                <a:lnTo>
                  <a:pt x="1027121" y="513080"/>
                </a:lnTo>
                <a:lnTo>
                  <a:pt x="1027121" y="492760"/>
                </a:lnTo>
                <a:close/>
              </a:path>
              <a:path w="1220470" h="1023620">
                <a:moveTo>
                  <a:pt x="1027121" y="328930"/>
                </a:moveTo>
                <a:lnTo>
                  <a:pt x="904611" y="328930"/>
                </a:lnTo>
                <a:lnTo>
                  <a:pt x="916151" y="331470"/>
                </a:lnTo>
                <a:lnTo>
                  <a:pt x="925565" y="337820"/>
                </a:lnTo>
                <a:lnTo>
                  <a:pt x="931907" y="346710"/>
                </a:lnTo>
                <a:lnTo>
                  <a:pt x="934231" y="358140"/>
                </a:lnTo>
                <a:lnTo>
                  <a:pt x="934231" y="417830"/>
                </a:lnTo>
                <a:lnTo>
                  <a:pt x="931907" y="429260"/>
                </a:lnTo>
                <a:lnTo>
                  <a:pt x="925565" y="438150"/>
                </a:lnTo>
                <a:lnTo>
                  <a:pt x="916151" y="444500"/>
                </a:lnTo>
                <a:lnTo>
                  <a:pt x="904611" y="447040"/>
                </a:lnTo>
                <a:lnTo>
                  <a:pt x="1027121" y="447040"/>
                </a:lnTo>
                <a:lnTo>
                  <a:pt x="1027121" y="328930"/>
                </a:lnTo>
                <a:close/>
              </a:path>
              <a:path w="1220470" h="1023620">
                <a:moveTo>
                  <a:pt x="20713" y="397509"/>
                </a:moveTo>
                <a:lnTo>
                  <a:pt x="18700" y="397509"/>
                </a:lnTo>
                <a:lnTo>
                  <a:pt x="14673" y="402589"/>
                </a:lnTo>
                <a:lnTo>
                  <a:pt x="8633" y="405129"/>
                </a:lnTo>
                <a:lnTo>
                  <a:pt x="2305" y="405129"/>
                </a:lnTo>
                <a:lnTo>
                  <a:pt x="0" y="415289"/>
                </a:lnTo>
                <a:lnTo>
                  <a:pt x="4139" y="424179"/>
                </a:lnTo>
                <a:lnTo>
                  <a:pt x="12538" y="429259"/>
                </a:lnTo>
                <a:lnTo>
                  <a:pt x="23014" y="427989"/>
                </a:lnTo>
                <a:lnTo>
                  <a:pt x="30359" y="421639"/>
                </a:lnTo>
                <a:lnTo>
                  <a:pt x="32579" y="412749"/>
                </a:lnTo>
                <a:lnTo>
                  <a:pt x="29729" y="403859"/>
                </a:lnTo>
                <a:lnTo>
                  <a:pt x="21864" y="398779"/>
                </a:lnTo>
                <a:lnTo>
                  <a:pt x="20713" y="397509"/>
                </a:lnTo>
                <a:close/>
              </a:path>
              <a:path w="1220470" h="1023620">
                <a:moveTo>
                  <a:pt x="893945" y="369570"/>
                </a:moveTo>
                <a:lnTo>
                  <a:pt x="486396" y="369569"/>
                </a:lnTo>
                <a:lnTo>
                  <a:pt x="486396" y="406399"/>
                </a:lnTo>
                <a:lnTo>
                  <a:pt x="893945" y="406400"/>
                </a:lnTo>
                <a:lnTo>
                  <a:pt x="893945" y="369570"/>
                </a:lnTo>
                <a:close/>
              </a:path>
              <a:path w="1220470" h="1023620">
                <a:moveTo>
                  <a:pt x="497599" y="238759"/>
                </a:moveTo>
                <a:lnTo>
                  <a:pt x="488218" y="238759"/>
                </a:lnTo>
                <a:lnTo>
                  <a:pt x="478704" y="240029"/>
                </a:lnTo>
                <a:lnTo>
                  <a:pt x="466521" y="241299"/>
                </a:lnTo>
                <a:lnTo>
                  <a:pt x="419774" y="253999"/>
                </a:lnTo>
                <a:lnTo>
                  <a:pt x="369429" y="274319"/>
                </a:lnTo>
                <a:lnTo>
                  <a:pt x="321613" y="299719"/>
                </a:lnTo>
                <a:lnTo>
                  <a:pt x="282453" y="327659"/>
                </a:lnTo>
                <a:lnTo>
                  <a:pt x="265627" y="342899"/>
                </a:lnTo>
                <a:lnTo>
                  <a:pt x="261259" y="346709"/>
                </a:lnTo>
                <a:lnTo>
                  <a:pt x="260019" y="349249"/>
                </a:lnTo>
                <a:lnTo>
                  <a:pt x="262531" y="350519"/>
                </a:lnTo>
                <a:lnTo>
                  <a:pt x="268900" y="349249"/>
                </a:lnTo>
                <a:lnTo>
                  <a:pt x="278666" y="347979"/>
                </a:lnTo>
                <a:lnTo>
                  <a:pt x="340914" y="334009"/>
                </a:lnTo>
                <a:lnTo>
                  <a:pt x="388288" y="313689"/>
                </a:lnTo>
                <a:lnTo>
                  <a:pt x="438493" y="287019"/>
                </a:lnTo>
                <a:lnTo>
                  <a:pt x="476612" y="260349"/>
                </a:lnTo>
                <a:lnTo>
                  <a:pt x="496262" y="241299"/>
                </a:lnTo>
                <a:lnTo>
                  <a:pt x="497599" y="238759"/>
                </a:lnTo>
                <a:close/>
              </a:path>
              <a:path w="1220470" h="1023620">
                <a:moveTo>
                  <a:pt x="424105" y="105409"/>
                </a:moveTo>
                <a:lnTo>
                  <a:pt x="358491" y="113029"/>
                </a:lnTo>
                <a:lnTo>
                  <a:pt x="315745" y="128269"/>
                </a:lnTo>
                <a:lnTo>
                  <a:pt x="273105" y="151129"/>
                </a:lnTo>
                <a:lnTo>
                  <a:pt x="233268" y="177799"/>
                </a:lnTo>
                <a:lnTo>
                  <a:pt x="200629" y="213359"/>
                </a:lnTo>
                <a:lnTo>
                  <a:pt x="200195" y="222249"/>
                </a:lnTo>
                <a:lnTo>
                  <a:pt x="241897" y="311149"/>
                </a:lnTo>
                <a:lnTo>
                  <a:pt x="277876" y="280669"/>
                </a:lnTo>
                <a:lnTo>
                  <a:pt x="326005" y="251459"/>
                </a:lnTo>
                <a:lnTo>
                  <a:pt x="379931" y="226059"/>
                </a:lnTo>
                <a:lnTo>
                  <a:pt x="433300" y="208279"/>
                </a:lnTo>
                <a:lnTo>
                  <a:pt x="479758" y="200659"/>
                </a:lnTo>
                <a:lnTo>
                  <a:pt x="437476" y="110489"/>
                </a:lnTo>
                <a:lnTo>
                  <a:pt x="432542" y="106679"/>
                </a:lnTo>
                <a:lnTo>
                  <a:pt x="424105" y="105409"/>
                </a:lnTo>
                <a:close/>
              </a:path>
              <a:path w="1220470" h="1023620">
                <a:moveTo>
                  <a:pt x="595400" y="0"/>
                </a:moveTo>
                <a:lnTo>
                  <a:pt x="253979" y="27939"/>
                </a:lnTo>
                <a:lnTo>
                  <a:pt x="13235" y="270509"/>
                </a:lnTo>
                <a:lnTo>
                  <a:pt x="172581" y="257809"/>
                </a:lnTo>
                <a:lnTo>
                  <a:pt x="163664" y="238759"/>
                </a:lnTo>
                <a:lnTo>
                  <a:pt x="159539" y="214629"/>
                </a:lnTo>
                <a:lnTo>
                  <a:pt x="184617" y="168909"/>
                </a:lnTo>
                <a:lnTo>
                  <a:pt x="252533" y="116839"/>
                </a:lnTo>
                <a:lnTo>
                  <a:pt x="300577" y="91439"/>
                </a:lnTo>
                <a:lnTo>
                  <a:pt x="348837" y="74929"/>
                </a:lnTo>
                <a:lnTo>
                  <a:pt x="394350" y="66039"/>
                </a:lnTo>
                <a:lnTo>
                  <a:pt x="529695" y="66039"/>
                </a:lnTo>
                <a:lnTo>
                  <a:pt x="595400" y="0"/>
                </a:lnTo>
                <a:close/>
              </a:path>
              <a:path w="1220470" h="1023620">
                <a:moveTo>
                  <a:pt x="529695" y="66039"/>
                </a:moveTo>
                <a:lnTo>
                  <a:pt x="419979" y="66039"/>
                </a:lnTo>
                <a:lnTo>
                  <a:pt x="441975" y="69849"/>
                </a:lnTo>
                <a:lnTo>
                  <a:pt x="459496" y="77469"/>
                </a:lnTo>
                <a:lnTo>
                  <a:pt x="471701" y="90169"/>
                </a:lnTo>
                <a:lnTo>
                  <a:pt x="482943" y="113029"/>
                </a:lnTo>
                <a:lnTo>
                  <a:pt x="529695" y="66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65337" y="6564176"/>
            <a:ext cx="1216025" cy="1330960"/>
          </a:xfrm>
          <a:custGeom>
            <a:avLst/>
            <a:gdLst/>
            <a:ahLst/>
            <a:cxnLst/>
            <a:rect l="l" t="t" r="r" b="b"/>
            <a:pathLst>
              <a:path w="1216025" h="1330959">
                <a:moveTo>
                  <a:pt x="228400" y="906681"/>
                </a:moveTo>
                <a:lnTo>
                  <a:pt x="204425" y="909298"/>
                </a:lnTo>
                <a:lnTo>
                  <a:pt x="180565" y="912811"/>
                </a:lnTo>
                <a:lnTo>
                  <a:pt x="156837" y="917149"/>
                </a:lnTo>
                <a:lnTo>
                  <a:pt x="133259" y="922242"/>
                </a:lnTo>
                <a:lnTo>
                  <a:pt x="206191" y="1032688"/>
                </a:lnTo>
                <a:lnTo>
                  <a:pt x="209672" y="1034005"/>
                </a:lnTo>
                <a:lnTo>
                  <a:pt x="289498" y="1012710"/>
                </a:lnTo>
                <a:lnTo>
                  <a:pt x="291607" y="1005523"/>
                </a:lnTo>
                <a:lnTo>
                  <a:pt x="235488" y="944456"/>
                </a:lnTo>
                <a:lnTo>
                  <a:pt x="232172" y="937302"/>
                </a:lnTo>
                <a:lnTo>
                  <a:pt x="228400" y="906681"/>
                </a:lnTo>
                <a:close/>
              </a:path>
              <a:path w="1216025" h="1330959">
                <a:moveTo>
                  <a:pt x="869169" y="938160"/>
                </a:moveTo>
                <a:lnTo>
                  <a:pt x="820455" y="944678"/>
                </a:lnTo>
                <a:lnTo>
                  <a:pt x="776680" y="963071"/>
                </a:lnTo>
                <a:lnTo>
                  <a:pt x="739591" y="991601"/>
                </a:lnTo>
                <a:lnTo>
                  <a:pt x="710936" y="1028529"/>
                </a:lnTo>
                <a:lnTo>
                  <a:pt x="692461" y="1072118"/>
                </a:lnTo>
                <a:lnTo>
                  <a:pt x="685915" y="1120627"/>
                </a:lnTo>
                <a:lnTo>
                  <a:pt x="689459" y="1156536"/>
                </a:lnTo>
                <a:lnTo>
                  <a:pt x="699638" y="1190059"/>
                </a:lnTo>
                <a:lnTo>
                  <a:pt x="715772" y="1220516"/>
                </a:lnTo>
                <a:lnTo>
                  <a:pt x="737180" y="1247225"/>
                </a:lnTo>
                <a:lnTo>
                  <a:pt x="731073" y="1330724"/>
                </a:lnTo>
                <a:lnTo>
                  <a:pt x="809174" y="1293096"/>
                </a:lnTo>
                <a:lnTo>
                  <a:pt x="926206" y="1293096"/>
                </a:lnTo>
                <a:lnTo>
                  <a:pt x="961658" y="1278197"/>
                </a:lnTo>
                <a:lnTo>
                  <a:pt x="980148" y="1263971"/>
                </a:lnTo>
                <a:lnTo>
                  <a:pt x="862013" y="1263971"/>
                </a:lnTo>
                <a:lnTo>
                  <a:pt x="840034" y="1252469"/>
                </a:lnTo>
                <a:lnTo>
                  <a:pt x="827963" y="1122934"/>
                </a:lnTo>
                <a:lnTo>
                  <a:pt x="831209" y="1106986"/>
                </a:lnTo>
                <a:lnTo>
                  <a:pt x="840052" y="1093937"/>
                </a:lnTo>
                <a:lnTo>
                  <a:pt x="853152" y="1085127"/>
                </a:lnTo>
                <a:lnTo>
                  <a:pt x="869169" y="1081893"/>
                </a:lnTo>
                <a:lnTo>
                  <a:pt x="1047197" y="1081893"/>
                </a:lnTo>
                <a:lnTo>
                  <a:pt x="1046405" y="1076030"/>
                </a:lnTo>
                <a:lnTo>
                  <a:pt x="877189" y="1076030"/>
                </a:lnTo>
                <a:lnTo>
                  <a:pt x="851678" y="1073091"/>
                </a:lnTo>
                <a:lnTo>
                  <a:pt x="831563" y="1057190"/>
                </a:lnTo>
                <a:lnTo>
                  <a:pt x="823401" y="1031050"/>
                </a:lnTo>
                <a:lnTo>
                  <a:pt x="826931" y="1013622"/>
                </a:lnTo>
                <a:lnTo>
                  <a:pt x="826995" y="1013305"/>
                </a:lnTo>
                <a:lnTo>
                  <a:pt x="836801" y="998811"/>
                </a:lnTo>
                <a:lnTo>
                  <a:pt x="851348" y="989039"/>
                </a:lnTo>
                <a:lnTo>
                  <a:pt x="869169" y="985455"/>
                </a:lnTo>
                <a:lnTo>
                  <a:pt x="990757" y="985455"/>
                </a:lnTo>
                <a:lnTo>
                  <a:pt x="961658" y="963071"/>
                </a:lnTo>
                <a:lnTo>
                  <a:pt x="917883" y="944678"/>
                </a:lnTo>
                <a:lnTo>
                  <a:pt x="869169" y="938160"/>
                </a:lnTo>
                <a:close/>
              </a:path>
              <a:path w="1216025" h="1330959">
                <a:moveTo>
                  <a:pt x="926206" y="1293096"/>
                </a:moveTo>
                <a:lnTo>
                  <a:pt x="809174" y="1293096"/>
                </a:lnTo>
                <a:lnTo>
                  <a:pt x="823520" y="1297396"/>
                </a:lnTo>
                <a:lnTo>
                  <a:pt x="838337" y="1300535"/>
                </a:lnTo>
                <a:lnTo>
                  <a:pt x="853571" y="1302458"/>
                </a:lnTo>
                <a:lnTo>
                  <a:pt x="869170" y="1303112"/>
                </a:lnTo>
                <a:lnTo>
                  <a:pt x="917883" y="1296593"/>
                </a:lnTo>
                <a:lnTo>
                  <a:pt x="926206" y="1293096"/>
                </a:lnTo>
                <a:close/>
              </a:path>
              <a:path w="1216025" h="1330959">
                <a:moveTo>
                  <a:pt x="1047197" y="1081893"/>
                </a:moveTo>
                <a:lnTo>
                  <a:pt x="869169" y="1081893"/>
                </a:lnTo>
                <a:lnTo>
                  <a:pt x="885186" y="1085127"/>
                </a:lnTo>
                <a:lnTo>
                  <a:pt x="898287" y="1093937"/>
                </a:lnTo>
                <a:lnTo>
                  <a:pt x="907130" y="1106986"/>
                </a:lnTo>
                <a:lnTo>
                  <a:pt x="910376" y="1122934"/>
                </a:lnTo>
                <a:lnTo>
                  <a:pt x="910376" y="1223472"/>
                </a:lnTo>
                <a:lnTo>
                  <a:pt x="903048" y="1246926"/>
                </a:lnTo>
                <a:lnTo>
                  <a:pt x="884972" y="1261274"/>
                </a:lnTo>
                <a:lnTo>
                  <a:pt x="862013" y="1263971"/>
                </a:lnTo>
                <a:lnTo>
                  <a:pt x="980148" y="1263971"/>
                </a:lnTo>
                <a:lnTo>
                  <a:pt x="998747" y="1249662"/>
                </a:lnTo>
                <a:lnTo>
                  <a:pt x="1027403" y="1212730"/>
                </a:lnTo>
                <a:lnTo>
                  <a:pt x="1045877" y="1169138"/>
                </a:lnTo>
                <a:lnTo>
                  <a:pt x="1052424" y="1120627"/>
                </a:lnTo>
                <a:lnTo>
                  <a:pt x="1047197" y="1081893"/>
                </a:lnTo>
                <a:close/>
              </a:path>
              <a:path w="1216025" h="1330959">
                <a:moveTo>
                  <a:pt x="869708" y="1111019"/>
                </a:moveTo>
                <a:lnTo>
                  <a:pt x="860296" y="1115279"/>
                </a:lnTo>
                <a:lnTo>
                  <a:pt x="860296" y="1223472"/>
                </a:lnTo>
                <a:lnTo>
                  <a:pt x="863069" y="1230010"/>
                </a:lnTo>
                <a:lnTo>
                  <a:pt x="869169" y="1232189"/>
                </a:lnTo>
                <a:lnTo>
                  <a:pt x="875270" y="1230010"/>
                </a:lnTo>
                <a:lnTo>
                  <a:pt x="878043" y="1223472"/>
                </a:lnTo>
                <a:lnTo>
                  <a:pt x="878043" y="1120627"/>
                </a:lnTo>
                <a:lnTo>
                  <a:pt x="877037" y="1118309"/>
                </a:lnTo>
                <a:lnTo>
                  <a:pt x="869708" y="1111019"/>
                </a:lnTo>
                <a:close/>
              </a:path>
              <a:path w="1216025" h="1330959">
                <a:moveTo>
                  <a:pt x="990757" y="985455"/>
                </a:moveTo>
                <a:lnTo>
                  <a:pt x="869169" y="985455"/>
                </a:lnTo>
                <a:lnTo>
                  <a:pt x="895415" y="993585"/>
                </a:lnTo>
                <a:lnTo>
                  <a:pt x="911381" y="1013622"/>
                </a:lnTo>
                <a:lnTo>
                  <a:pt x="914300" y="1038736"/>
                </a:lnTo>
                <a:lnTo>
                  <a:pt x="914334" y="1039032"/>
                </a:lnTo>
                <a:lnTo>
                  <a:pt x="901538" y="1063284"/>
                </a:lnTo>
                <a:lnTo>
                  <a:pt x="877189" y="1076030"/>
                </a:lnTo>
                <a:lnTo>
                  <a:pt x="1046405" y="1076030"/>
                </a:lnTo>
                <a:lnTo>
                  <a:pt x="1045877" y="1072118"/>
                </a:lnTo>
                <a:lnTo>
                  <a:pt x="1027403" y="1028529"/>
                </a:lnTo>
                <a:lnTo>
                  <a:pt x="998747" y="991601"/>
                </a:lnTo>
                <a:lnTo>
                  <a:pt x="990757" y="985455"/>
                </a:lnTo>
                <a:close/>
              </a:path>
              <a:path w="1216025" h="1330959">
                <a:moveTo>
                  <a:pt x="871535" y="1017832"/>
                </a:moveTo>
                <a:lnTo>
                  <a:pt x="864027" y="1018689"/>
                </a:lnTo>
                <a:lnTo>
                  <a:pt x="858103" y="1023357"/>
                </a:lnTo>
                <a:lnTo>
                  <a:pt x="855698" y="1031050"/>
                </a:lnTo>
                <a:lnTo>
                  <a:pt x="858103" y="1038736"/>
                </a:lnTo>
                <a:lnTo>
                  <a:pt x="864028" y="1043405"/>
                </a:lnTo>
                <a:lnTo>
                  <a:pt x="871535" y="1044263"/>
                </a:lnTo>
                <a:lnTo>
                  <a:pt x="878689" y="1040519"/>
                </a:lnTo>
                <a:lnTo>
                  <a:pt x="883935" y="1035289"/>
                </a:lnTo>
                <a:lnTo>
                  <a:pt x="883935" y="1026800"/>
                </a:lnTo>
                <a:lnTo>
                  <a:pt x="878693" y="1021574"/>
                </a:lnTo>
                <a:lnTo>
                  <a:pt x="871535" y="1017832"/>
                </a:lnTo>
                <a:close/>
              </a:path>
              <a:path w="1216025" h="1330959">
                <a:moveTo>
                  <a:pt x="1032449" y="441571"/>
                </a:moveTo>
                <a:lnTo>
                  <a:pt x="983735" y="448090"/>
                </a:lnTo>
                <a:lnTo>
                  <a:pt x="939960" y="466486"/>
                </a:lnTo>
                <a:lnTo>
                  <a:pt x="902871" y="495019"/>
                </a:lnTo>
                <a:lnTo>
                  <a:pt x="874216" y="531950"/>
                </a:lnTo>
                <a:lnTo>
                  <a:pt x="855741" y="575539"/>
                </a:lnTo>
                <a:lnTo>
                  <a:pt x="849194" y="624045"/>
                </a:lnTo>
                <a:lnTo>
                  <a:pt x="852739" y="659964"/>
                </a:lnTo>
                <a:lnTo>
                  <a:pt x="862918" y="693488"/>
                </a:lnTo>
                <a:lnTo>
                  <a:pt x="879052" y="723940"/>
                </a:lnTo>
                <a:lnTo>
                  <a:pt x="900460" y="750643"/>
                </a:lnTo>
                <a:lnTo>
                  <a:pt x="894353" y="834135"/>
                </a:lnTo>
                <a:lnTo>
                  <a:pt x="972454" y="796503"/>
                </a:lnTo>
                <a:lnTo>
                  <a:pt x="1089570" y="796503"/>
                </a:lnTo>
                <a:lnTo>
                  <a:pt x="1124938" y="781639"/>
                </a:lnTo>
                <a:lnTo>
                  <a:pt x="1143443" y="767400"/>
                </a:lnTo>
                <a:lnTo>
                  <a:pt x="1025293" y="767400"/>
                </a:lnTo>
                <a:lnTo>
                  <a:pt x="1003314" y="755901"/>
                </a:lnTo>
                <a:lnTo>
                  <a:pt x="991243" y="626370"/>
                </a:lnTo>
                <a:lnTo>
                  <a:pt x="994488" y="610416"/>
                </a:lnTo>
                <a:lnTo>
                  <a:pt x="1003332" y="597359"/>
                </a:lnTo>
                <a:lnTo>
                  <a:pt x="1016432" y="588541"/>
                </a:lnTo>
                <a:lnTo>
                  <a:pt x="1032449" y="585304"/>
                </a:lnTo>
                <a:lnTo>
                  <a:pt x="1210475" y="585304"/>
                </a:lnTo>
                <a:lnTo>
                  <a:pt x="1209684" y="579444"/>
                </a:lnTo>
                <a:lnTo>
                  <a:pt x="1040463" y="579444"/>
                </a:lnTo>
                <a:lnTo>
                  <a:pt x="1014940" y="576504"/>
                </a:lnTo>
                <a:lnTo>
                  <a:pt x="994812" y="560605"/>
                </a:lnTo>
                <a:lnTo>
                  <a:pt x="986644" y="534472"/>
                </a:lnTo>
                <a:lnTo>
                  <a:pt x="990178" y="517055"/>
                </a:lnTo>
                <a:lnTo>
                  <a:pt x="990245" y="516726"/>
                </a:lnTo>
                <a:lnTo>
                  <a:pt x="1000062" y="502241"/>
                </a:lnTo>
                <a:lnTo>
                  <a:pt x="1014622" y="492477"/>
                </a:lnTo>
                <a:lnTo>
                  <a:pt x="1032449" y="488898"/>
                </a:lnTo>
                <a:lnTo>
                  <a:pt x="1154070" y="488898"/>
                </a:lnTo>
                <a:lnTo>
                  <a:pt x="1124938" y="466486"/>
                </a:lnTo>
                <a:lnTo>
                  <a:pt x="1081163" y="448090"/>
                </a:lnTo>
                <a:lnTo>
                  <a:pt x="1032449" y="441571"/>
                </a:lnTo>
                <a:close/>
              </a:path>
              <a:path w="1216025" h="1330959">
                <a:moveTo>
                  <a:pt x="1089570" y="796503"/>
                </a:moveTo>
                <a:lnTo>
                  <a:pt x="972454" y="796503"/>
                </a:lnTo>
                <a:lnTo>
                  <a:pt x="986799" y="800820"/>
                </a:lnTo>
                <a:lnTo>
                  <a:pt x="1001616" y="803970"/>
                </a:lnTo>
                <a:lnTo>
                  <a:pt x="1016851" y="805900"/>
                </a:lnTo>
                <a:lnTo>
                  <a:pt x="1032449" y="806555"/>
                </a:lnTo>
                <a:lnTo>
                  <a:pt x="1081163" y="800036"/>
                </a:lnTo>
                <a:lnTo>
                  <a:pt x="1089570" y="796503"/>
                </a:lnTo>
                <a:close/>
              </a:path>
              <a:path w="1216025" h="1330959">
                <a:moveTo>
                  <a:pt x="1210475" y="585304"/>
                </a:moveTo>
                <a:lnTo>
                  <a:pt x="1032449" y="585304"/>
                </a:lnTo>
                <a:lnTo>
                  <a:pt x="1048466" y="588541"/>
                </a:lnTo>
                <a:lnTo>
                  <a:pt x="1061566" y="597359"/>
                </a:lnTo>
                <a:lnTo>
                  <a:pt x="1070410" y="610416"/>
                </a:lnTo>
                <a:lnTo>
                  <a:pt x="1073655" y="626370"/>
                </a:lnTo>
                <a:lnTo>
                  <a:pt x="1073655" y="726890"/>
                </a:lnTo>
                <a:lnTo>
                  <a:pt x="1066327" y="750343"/>
                </a:lnTo>
                <a:lnTo>
                  <a:pt x="1048252" y="764697"/>
                </a:lnTo>
                <a:lnTo>
                  <a:pt x="1025293" y="767400"/>
                </a:lnTo>
                <a:lnTo>
                  <a:pt x="1143443" y="767400"/>
                </a:lnTo>
                <a:lnTo>
                  <a:pt x="1162027" y="753102"/>
                </a:lnTo>
                <a:lnTo>
                  <a:pt x="1190682" y="716165"/>
                </a:lnTo>
                <a:lnTo>
                  <a:pt x="1209157" y="672566"/>
                </a:lnTo>
                <a:lnTo>
                  <a:pt x="1215704" y="624045"/>
                </a:lnTo>
                <a:lnTo>
                  <a:pt x="1210475" y="585304"/>
                </a:lnTo>
                <a:close/>
              </a:path>
              <a:path w="1216025" h="1330959">
                <a:moveTo>
                  <a:pt x="1032988" y="614458"/>
                </a:moveTo>
                <a:lnTo>
                  <a:pt x="1023575" y="618715"/>
                </a:lnTo>
                <a:lnTo>
                  <a:pt x="1023576" y="726890"/>
                </a:lnTo>
                <a:lnTo>
                  <a:pt x="1026349" y="733430"/>
                </a:lnTo>
                <a:lnTo>
                  <a:pt x="1032449" y="735610"/>
                </a:lnTo>
                <a:lnTo>
                  <a:pt x="1038550" y="733430"/>
                </a:lnTo>
                <a:lnTo>
                  <a:pt x="1041323" y="726890"/>
                </a:lnTo>
                <a:lnTo>
                  <a:pt x="1041323" y="624045"/>
                </a:lnTo>
                <a:lnTo>
                  <a:pt x="1040317" y="621720"/>
                </a:lnTo>
                <a:lnTo>
                  <a:pt x="1032988" y="614458"/>
                </a:lnTo>
                <a:close/>
              </a:path>
              <a:path w="1216025" h="1330959">
                <a:moveTo>
                  <a:pt x="1154070" y="488898"/>
                </a:moveTo>
                <a:lnTo>
                  <a:pt x="1032449" y="488898"/>
                </a:lnTo>
                <a:lnTo>
                  <a:pt x="1058694" y="497025"/>
                </a:lnTo>
                <a:lnTo>
                  <a:pt x="1074661" y="517055"/>
                </a:lnTo>
                <a:lnTo>
                  <a:pt x="1077579" y="542160"/>
                </a:lnTo>
                <a:lnTo>
                  <a:pt x="1077614" y="542457"/>
                </a:lnTo>
                <a:lnTo>
                  <a:pt x="1064818" y="566702"/>
                </a:lnTo>
                <a:lnTo>
                  <a:pt x="1040463" y="579444"/>
                </a:lnTo>
                <a:lnTo>
                  <a:pt x="1209684" y="579444"/>
                </a:lnTo>
                <a:lnTo>
                  <a:pt x="1209157" y="575539"/>
                </a:lnTo>
                <a:lnTo>
                  <a:pt x="1190682" y="531950"/>
                </a:lnTo>
                <a:lnTo>
                  <a:pt x="1162027" y="495019"/>
                </a:lnTo>
                <a:lnTo>
                  <a:pt x="1154070" y="488898"/>
                </a:lnTo>
                <a:close/>
              </a:path>
              <a:path w="1216025" h="1330959">
                <a:moveTo>
                  <a:pt x="1034815" y="521252"/>
                </a:moveTo>
                <a:lnTo>
                  <a:pt x="1027307" y="522112"/>
                </a:lnTo>
                <a:lnTo>
                  <a:pt x="1021382" y="526783"/>
                </a:lnTo>
                <a:lnTo>
                  <a:pt x="1018977" y="534472"/>
                </a:lnTo>
                <a:lnTo>
                  <a:pt x="1021382" y="542160"/>
                </a:lnTo>
                <a:lnTo>
                  <a:pt x="1027307" y="546831"/>
                </a:lnTo>
                <a:lnTo>
                  <a:pt x="1034815" y="547692"/>
                </a:lnTo>
                <a:lnTo>
                  <a:pt x="1041969" y="543951"/>
                </a:lnTo>
                <a:lnTo>
                  <a:pt x="1047214" y="538728"/>
                </a:lnTo>
                <a:lnTo>
                  <a:pt x="1047214" y="530215"/>
                </a:lnTo>
                <a:lnTo>
                  <a:pt x="1041969" y="524992"/>
                </a:lnTo>
                <a:lnTo>
                  <a:pt x="1034815" y="521252"/>
                </a:lnTo>
                <a:close/>
              </a:path>
              <a:path w="1216025" h="1330959">
                <a:moveTo>
                  <a:pt x="704092" y="0"/>
                </a:moveTo>
                <a:lnTo>
                  <a:pt x="655363" y="6518"/>
                </a:lnTo>
                <a:lnTo>
                  <a:pt x="611578" y="24914"/>
                </a:lnTo>
                <a:lnTo>
                  <a:pt x="574483" y="53448"/>
                </a:lnTo>
                <a:lnTo>
                  <a:pt x="545824" y="90379"/>
                </a:lnTo>
                <a:lnTo>
                  <a:pt x="527348" y="133967"/>
                </a:lnTo>
                <a:lnTo>
                  <a:pt x="520802" y="182473"/>
                </a:lnTo>
                <a:lnTo>
                  <a:pt x="524351" y="218392"/>
                </a:lnTo>
                <a:lnTo>
                  <a:pt x="534543" y="251916"/>
                </a:lnTo>
                <a:lnTo>
                  <a:pt x="550689" y="282368"/>
                </a:lnTo>
                <a:lnTo>
                  <a:pt x="572103" y="309071"/>
                </a:lnTo>
                <a:lnTo>
                  <a:pt x="565960" y="392599"/>
                </a:lnTo>
                <a:lnTo>
                  <a:pt x="644061" y="354967"/>
                </a:lnTo>
                <a:lnTo>
                  <a:pt x="761128" y="354967"/>
                </a:lnTo>
                <a:lnTo>
                  <a:pt x="796581" y="340067"/>
                </a:lnTo>
                <a:lnTo>
                  <a:pt x="815080" y="325834"/>
                </a:lnTo>
                <a:lnTo>
                  <a:pt x="696936" y="325834"/>
                </a:lnTo>
                <a:lnTo>
                  <a:pt x="674957" y="314330"/>
                </a:lnTo>
                <a:lnTo>
                  <a:pt x="662850" y="184799"/>
                </a:lnTo>
                <a:lnTo>
                  <a:pt x="666101" y="168850"/>
                </a:lnTo>
                <a:lnTo>
                  <a:pt x="674957" y="155805"/>
                </a:lnTo>
                <a:lnTo>
                  <a:pt x="688069" y="147000"/>
                </a:lnTo>
                <a:lnTo>
                  <a:pt x="704092" y="143768"/>
                </a:lnTo>
                <a:lnTo>
                  <a:pt x="882123" y="143768"/>
                </a:lnTo>
                <a:lnTo>
                  <a:pt x="881327" y="137872"/>
                </a:lnTo>
                <a:lnTo>
                  <a:pt x="712091" y="137872"/>
                </a:lnTo>
                <a:lnTo>
                  <a:pt x="686569" y="134932"/>
                </a:lnTo>
                <a:lnTo>
                  <a:pt x="666450" y="119034"/>
                </a:lnTo>
                <a:lnTo>
                  <a:pt x="658287" y="92900"/>
                </a:lnTo>
                <a:lnTo>
                  <a:pt x="661821" y="75483"/>
                </a:lnTo>
                <a:lnTo>
                  <a:pt x="661888" y="75155"/>
                </a:lnTo>
                <a:lnTo>
                  <a:pt x="671705" y="60669"/>
                </a:lnTo>
                <a:lnTo>
                  <a:pt x="686265" y="50906"/>
                </a:lnTo>
                <a:lnTo>
                  <a:pt x="704092" y="47326"/>
                </a:lnTo>
                <a:lnTo>
                  <a:pt x="825713" y="47326"/>
                </a:lnTo>
                <a:lnTo>
                  <a:pt x="796581" y="24914"/>
                </a:lnTo>
                <a:lnTo>
                  <a:pt x="752806" y="6518"/>
                </a:lnTo>
                <a:lnTo>
                  <a:pt x="704092" y="0"/>
                </a:lnTo>
                <a:close/>
              </a:path>
              <a:path w="1216025" h="1330959">
                <a:moveTo>
                  <a:pt x="761128" y="354967"/>
                </a:moveTo>
                <a:lnTo>
                  <a:pt x="644061" y="354967"/>
                </a:lnTo>
                <a:lnTo>
                  <a:pt x="658422" y="359263"/>
                </a:lnTo>
                <a:lnTo>
                  <a:pt x="673241" y="362403"/>
                </a:lnTo>
                <a:lnTo>
                  <a:pt x="688478" y="364328"/>
                </a:lnTo>
                <a:lnTo>
                  <a:pt x="704092" y="364983"/>
                </a:lnTo>
                <a:lnTo>
                  <a:pt x="752806" y="358464"/>
                </a:lnTo>
                <a:lnTo>
                  <a:pt x="761128" y="354967"/>
                </a:lnTo>
                <a:close/>
              </a:path>
              <a:path w="1216025" h="1330959">
                <a:moveTo>
                  <a:pt x="882123" y="143768"/>
                </a:moveTo>
                <a:lnTo>
                  <a:pt x="704092" y="143768"/>
                </a:lnTo>
                <a:lnTo>
                  <a:pt x="720094" y="147000"/>
                </a:lnTo>
                <a:lnTo>
                  <a:pt x="733196" y="155805"/>
                </a:lnTo>
                <a:lnTo>
                  <a:pt x="742048" y="168850"/>
                </a:lnTo>
                <a:lnTo>
                  <a:pt x="745298" y="184799"/>
                </a:lnTo>
                <a:lnTo>
                  <a:pt x="745298" y="285318"/>
                </a:lnTo>
                <a:lnTo>
                  <a:pt x="737970" y="308786"/>
                </a:lnTo>
                <a:lnTo>
                  <a:pt x="719895" y="323138"/>
                </a:lnTo>
                <a:lnTo>
                  <a:pt x="696936" y="325834"/>
                </a:lnTo>
                <a:lnTo>
                  <a:pt x="815080" y="325834"/>
                </a:lnTo>
                <a:lnTo>
                  <a:pt x="833670" y="311530"/>
                </a:lnTo>
                <a:lnTo>
                  <a:pt x="862325" y="274593"/>
                </a:lnTo>
                <a:lnTo>
                  <a:pt x="880800" y="230995"/>
                </a:lnTo>
                <a:lnTo>
                  <a:pt x="887347" y="182473"/>
                </a:lnTo>
                <a:lnTo>
                  <a:pt x="882123" y="143768"/>
                </a:lnTo>
                <a:close/>
              </a:path>
              <a:path w="1216025" h="1330959">
                <a:moveTo>
                  <a:pt x="704631" y="172886"/>
                </a:moveTo>
                <a:lnTo>
                  <a:pt x="695183" y="177143"/>
                </a:lnTo>
                <a:lnTo>
                  <a:pt x="695183" y="285318"/>
                </a:lnTo>
                <a:lnTo>
                  <a:pt x="697961" y="291858"/>
                </a:lnTo>
                <a:lnTo>
                  <a:pt x="704074" y="294038"/>
                </a:lnTo>
                <a:lnTo>
                  <a:pt x="710187" y="291858"/>
                </a:lnTo>
                <a:lnTo>
                  <a:pt x="712966" y="285318"/>
                </a:lnTo>
                <a:lnTo>
                  <a:pt x="712966" y="182473"/>
                </a:lnTo>
                <a:lnTo>
                  <a:pt x="711960" y="180148"/>
                </a:lnTo>
                <a:lnTo>
                  <a:pt x="704631" y="172886"/>
                </a:lnTo>
                <a:close/>
              </a:path>
              <a:path w="1216025" h="1330959">
                <a:moveTo>
                  <a:pt x="825713" y="47326"/>
                </a:moveTo>
                <a:lnTo>
                  <a:pt x="704092" y="47326"/>
                </a:lnTo>
                <a:lnTo>
                  <a:pt x="730338" y="55454"/>
                </a:lnTo>
                <a:lnTo>
                  <a:pt x="746304" y="75483"/>
                </a:lnTo>
                <a:lnTo>
                  <a:pt x="749222" y="100589"/>
                </a:lnTo>
                <a:lnTo>
                  <a:pt x="749257" y="100885"/>
                </a:lnTo>
                <a:lnTo>
                  <a:pt x="736461" y="125131"/>
                </a:lnTo>
                <a:lnTo>
                  <a:pt x="712091" y="137872"/>
                </a:lnTo>
                <a:lnTo>
                  <a:pt x="881327" y="137872"/>
                </a:lnTo>
                <a:lnTo>
                  <a:pt x="880800" y="133967"/>
                </a:lnTo>
                <a:lnTo>
                  <a:pt x="862325" y="90379"/>
                </a:lnTo>
                <a:lnTo>
                  <a:pt x="833670" y="53448"/>
                </a:lnTo>
                <a:lnTo>
                  <a:pt x="825713" y="47326"/>
                </a:lnTo>
                <a:close/>
              </a:path>
              <a:path w="1216025" h="1330959">
                <a:moveTo>
                  <a:pt x="706428" y="79680"/>
                </a:moveTo>
                <a:lnTo>
                  <a:pt x="698932" y="80541"/>
                </a:lnTo>
                <a:lnTo>
                  <a:pt x="693020" y="85211"/>
                </a:lnTo>
                <a:lnTo>
                  <a:pt x="690620" y="92900"/>
                </a:lnTo>
                <a:lnTo>
                  <a:pt x="693020" y="100589"/>
                </a:lnTo>
                <a:lnTo>
                  <a:pt x="698932" y="105259"/>
                </a:lnTo>
                <a:lnTo>
                  <a:pt x="706428" y="106120"/>
                </a:lnTo>
                <a:lnTo>
                  <a:pt x="713576" y="102379"/>
                </a:lnTo>
                <a:lnTo>
                  <a:pt x="718821" y="97157"/>
                </a:lnTo>
                <a:lnTo>
                  <a:pt x="718821" y="88643"/>
                </a:lnTo>
                <a:lnTo>
                  <a:pt x="713576" y="83420"/>
                </a:lnTo>
                <a:lnTo>
                  <a:pt x="706428" y="79680"/>
                </a:lnTo>
                <a:close/>
              </a:path>
              <a:path w="1216025" h="1330959">
                <a:moveTo>
                  <a:pt x="764950" y="804229"/>
                </a:moveTo>
                <a:lnTo>
                  <a:pt x="661988" y="804229"/>
                </a:lnTo>
                <a:lnTo>
                  <a:pt x="654731" y="811455"/>
                </a:lnTo>
                <a:lnTo>
                  <a:pt x="654731" y="829234"/>
                </a:lnTo>
                <a:lnTo>
                  <a:pt x="661988" y="836424"/>
                </a:lnTo>
                <a:lnTo>
                  <a:pt x="764950" y="836424"/>
                </a:lnTo>
                <a:lnTo>
                  <a:pt x="772207" y="829234"/>
                </a:lnTo>
                <a:lnTo>
                  <a:pt x="772207" y="811455"/>
                </a:lnTo>
                <a:lnTo>
                  <a:pt x="764950" y="804229"/>
                </a:lnTo>
                <a:close/>
              </a:path>
              <a:path w="1216025" h="1330959">
                <a:moveTo>
                  <a:pt x="760351" y="629804"/>
                </a:moveTo>
                <a:lnTo>
                  <a:pt x="638996" y="662178"/>
                </a:lnTo>
                <a:lnTo>
                  <a:pt x="633895" y="670978"/>
                </a:lnTo>
                <a:lnTo>
                  <a:pt x="638493" y="688149"/>
                </a:lnTo>
                <a:lnTo>
                  <a:pt x="647331" y="693228"/>
                </a:lnTo>
                <a:lnTo>
                  <a:pt x="768686" y="660855"/>
                </a:lnTo>
                <a:lnTo>
                  <a:pt x="773823" y="652055"/>
                </a:lnTo>
                <a:lnTo>
                  <a:pt x="769225" y="634884"/>
                </a:lnTo>
                <a:lnTo>
                  <a:pt x="760351" y="629804"/>
                </a:lnTo>
                <a:close/>
              </a:path>
              <a:path w="1216025" h="1330959">
                <a:moveTo>
                  <a:pt x="593487" y="646275"/>
                </a:moveTo>
                <a:lnTo>
                  <a:pt x="475029" y="646275"/>
                </a:lnTo>
                <a:lnTo>
                  <a:pt x="488896" y="646832"/>
                </a:lnTo>
                <a:lnTo>
                  <a:pt x="502190" y="650018"/>
                </a:lnTo>
                <a:lnTo>
                  <a:pt x="514551" y="655632"/>
                </a:lnTo>
                <a:lnTo>
                  <a:pt x="543450" y="686837"/>
                </a:lnTo>
                <a:lnTo>
                  <a:pt x="549107" y="725893"/>
                </a:lnTo>
                <a:lnTo>
                  <a:pt x="533228" y="762031"/>
                </a:lnTo>
                <a:lnTo>
                  <a:pt x="497523" y="784483"/>
                </a:lnTo>
                <a:lnTo>
                  <a:pt x="440438" y="799722"/>
                </a:lnTo>
                <a:lnTo>
                  <a:pt x="465819" y="856236"/>
                </a:lnTo>
                <a:lnTo>
                  <a:pt x="493883" y="902337"/>
                </a:lnTo>
                <a:lnTo>
                  <a:pt x="523119" y="935920"/>
                </a:lnTo>
                <a:lnTo>
                  <a:pt x="552019" y="954882"/>
                </a:lnTo>
                <a:lnTo>
                  <a:pt x="579073" y="957120"/>
                </a:lnTo>
                <a:lnTo>
                  <a:pt x="601491" y="941586"/>
                </a:lnTo>
                <a:lnTo>
                  <a:pt x="617025" y="910498"/>
                </a:lnTo>
                <a:lnTo>
                  <a:pt x="625426" y="866469"/>
                </a:lnTo>
                <a:lnTo>
                  <a:pt x="626418" y="813459"/>
                </a:lnTo>
                <a:lnTo>
                  <a:pt x="626444" y="812110"/>
                </a:lnTo>
                <a:lnTo>
                  <a:pt x="619830" y="750034"/>
                </a:lnTo>
                <a:lnTo>
                  <a:pt x="605458" y="683427"/>
                </a:lnTo>
                <a:lnTo>
                  <a:pt x="605334" y="682854"/>
                </a:lnTo>
                <a:lnTo>
                  <a:pt x="593487" y="646275"/>
                </a:lnTo>
                <a:close/>
              </a:path>
              <a:path w="1216025" h="1330959">
                <a:moveTo>
                  <a:pt x="364887" y="568419"/>
                </a:moveTo>
                <a:lnTo>
                  <a:pt x="331924" y="602905"/>
                </a:lnTo>
                <a:lnTo>
                  <a:pt x="296553" y="634128"/>
                </a:lnTo>
                <a:lnTo>
                  <a:pt x="258358" y="662232"/>
                </a:lnTo>
                <a:lnTo>
                  <a:pt x="216925" y="687362"/>
                </a:lnTo>
                <a:lnTo>
                  <a:pt x="267084" y="872340"/>
                </a:lnTo>
                <a:lnTo>
                  <a:pt x="315482" y="873492"/>
                </a:lnTo>
                <a:lnTo>
                  <a:pt x="362580" y="878823"/>
                </a:lnTo>
                <a:lnTo>
                  <a:pt x="408797" y="888246"/>
                </a:lnTo>
                <a:lnTo>
                  <a:pt x="454556" y="901673"/>
                </a:lnTo>
                <a:lnTo>
                  <a:pt x="433254" y="863693"/>
                </a:lnTo>
                <a:lnTo>
                  <a:pt x="415002" y="823385"/>
                </a:lnTo>
                <a:lnTo>
                  <a:pt x="399742" y="782058"/>
                </a:lnTo>
                <a:lnTo>
                  <a:pt x="387412" y="741020"/>
                </a:lnTo>
                <a:lnTo>
                  <a:pt x="377593" y="699791"/>
                </a:lnTo>
                <a:lnTo>
                  <a:pt x="377481" y="699322"/>
                </a:lnTo>
                <a:lnTo>
                  <a:pt x="369939" y="655927"/>
                </a:lnTo>
                <a:lnTo>
                  <a:pt x="365501" y="611928"/>
                </a:lnTo>
                <a:lnTo>
                  <a:pt x="364887" y="568419"/>
                </a:lnTo>
                <a:close/>
              </a:path>
              <a:path w="1216025" h="1330959">
                <a:moveTo>
                  <a:pt x="187560" y="702422"/>
                </a:moveTo>
                <a:lnTo>
                  <a:pt x="154903" y="716894"/>
                </a:lnTo>
                <a:lnTo>
                  <a:pt x="122641" y="729153"/>
                </a:lnTo>
                <a:lnTo>
                  <a:pt x="90067" y="739869"/>
                </a:lnTo>
                <a:lnTo>
                  <a:pt x="56476" y="749713"/>
                </a:lnTo>
                <a:lnTo>
                  <a:pt x="29092" y="763297"/>
                </a:lnTo>
                <a:lnTo>
                  <a:pt x="9670" y="785574"/>
                </a:lnTo>
                <a:lnTo>
                  <a:pt x="0" y="813459"/>
                </a:lnTo>
                <a:lnTo>
                  <a:pt x="1873" y="843865"/>
                </a:lnTo>
                <a:lnTo>
                  <a:pt x="15519" y="871134"/>
                </a:lnTo>
                <a:lnTo>
                  <a:pt x="37899" y="890476"/>
                </a:lnTo>
                <a:lnTo>
                  <a:pt x="65909" y="900105"/>
                </a:lnTo>
                <a:lnTo>
                  <a:pt x="96446" y="898239"/>
                </a:lnTo>
                <a:lnTo>
                  <a:pt x="130124" y="890071"/>
                </a:lnTo>
                <a:lnTo>
                  <a:pt x="164771" y="883044"/>
                </a:lnTo>
                <a:lnTo>
                  <a:pt x="199662" y="877533"/>
                </a:lnTo>
                <a:lnTo>
                  <a:pt x="234069" y="873914"/>
                </a:lnTo>
                <a:lnTo>
                  <a:pt x="187560" y="702422"/>
                </a:lnTo>
                <a:close/>
              </a:path>
              <a:path w="1216025" h="1330959">
                <a:moveTo>
                  <a:pt x="476939" y="678366"/>
                </a:moveTo>
                <a:lnTo>
                  <a:pt x="469285" y="679599"/>
                </a:lnTo>
                <a:lnTo>
                  <a:pt x="426283" y="691082"/>
                </a:lnTo>
                <a:lnTo>
                  <a:pt x="446150" y="764916"/>
                </a:lnTo>
                <a:lnTo>
                  <a:pt x="489871" y="753218"/>
                </a:lnTo>
                <a:lnTo>
                  <a:pt x="502846" y="746691"/>
                </a:lnTo>
                <a:lnTo>
                  <a:pt x="512355" y="735583"/>
                </a:lnTo>
                <a:lnTo>
                  <a:pt x="517278" y="721818"/>
                </a:lnTo>
                <a:lnTo>
                  <a:pt x="516491" y="707323"/>
                </a:lnTo>
                <a:lnTo>
                  <a:pt x="484468" y="678669"/>
                </a:lnTo>
                <a:lnTo>
                  <a:pt x="476939" y="678366"/>
                </a:lnTo>
                <a:close/>
              </a:path>
              <a:path w="1216025" h="1330959">
                <a:moveTo>
                  <a:pt x="444892" y="458420"/>
                </a:moveTo>
                <a:lnTo>
                  <a:pt x="422567" y="473826"/>
                </a:lnTo>
                <a:lnTo>
                  <a:pt x="407057" y="504637"/>
                </a:lnTo>
                <a:lnTo>
                  <a:pt x="398607" y="548277"/>
                </a:lnTo>
                <a:lnTo>
                  <a:pt x="397462" y="602174"/>
                </a:lnTo>
                <a:lnTo>
                  <a:pt x="403866" y="663752"/>
                </a:lnTo>
                <a:lnTo>
                  <a:pt x="460951" y="648549"/>
                </a:lnTo>
                <a:lnTo>
                  <a:pt x="475029" y="646275"/>
                </a:lnTo>
                <a:lnTo>
                  <a:pt x="593487" y="646275"/>
                </a:lnTo>
                <a:lnTo>
                  <a:pt x="584156" y="617468"/>
                </a:lnTo>
                <a:lnTo>
                  <a:pt x="558716" y="560421"/>
                </a:lnTo>
                <a:lnTo>
                  <a:pt x="530542" y="513853"/>
                </a:lnTo>
                <a:lnTo>
                  <a:pt x="501161" y="479904"/>
                </a:lnTo>
                <a:lnTo>
                  <a:pt x="472102" y="460713"/>
                </a:lnTo>
                <a:lnTo>
                  <a:pt x="444892" y="458420"/>
                </a:lnTo>
                <a:close/>
              </a:path>
              <a:path w="1216025" h="1330959">
                <a:moveTo>
                  <a:pt x="664087" y="486833"/>
                </a:moveTo>
                <a:lnTo>
                  <a:pt x="590533" y="519268"/>
                </a:lnTo>
                <a:lnTo>
                  <a:pt x="581182" y="534385"/>
                </a:lnTo>
                <a:lnTo>
                  <a:pt x="582665" y="540589"/>
                </a:lnTo>
                <a:lnTo>
                  <a:pt x="586429" y="545752"/>
                </a:lnTo>
                <a:lnTo>
                  <a:pt x="591709" y="548950"/>
                </a:lnTo>
                <a:lnTo>
                  <a:pt x="597811" y="549935"/>
                </a:lnTo>
                <a:lnTo>
                  <a:pt x="604041" y="548458"/>
                </a:lnTo>
                <a:lnTo>
                  <a:pt x="671365" y="517480"/>
                </a:lnTo>
                <a:lnTo>
                  <a:pt x="676530" y="513711"/>
                </a:lnTo>
                <a:lnTo>
                  <a:pt x="679735" y="508443"/>
                </a:lnTo>
                <a:lnTo>
                  <a:pt x="680731" y="502363"/>
                </a:lnTo>
                <a:lnTo>
                  <a:pt x="679268" y="496160"/>
                </a:lnTo>
                <a:lnTo>
                  <a:pt x="675483" y="491016"/>
                </a:lnTo>
                <a:lnTo>
                  <a:pt x="670192" y="487825"/>
                </a:lnTo>
                <a:lnTo>
                  <a:pt x="664087" y="4868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97300" y="431546"/>
            <a:ext cx="11724005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Access</a:t>
            </a:r>
            <a:r>
              <a:rPr sz="6000" spc="-90" dirty="0"/>
              <a:t> </a:t>
            </a:r>
            <a:r>
              <a:rPr sz="6000" dirty="0"/>
              <a:t>to</a:t>
            </a:r>
            <a:r>
              <a:rPr sz="6000" spc="-45" dirty="0"/>
              <a:t> </a:t>
            </a:r>
            <a:r>
              <a:rPr sz="6000" spc="-10" dirty="0"/>
              <a:t>Education</a:t>
            </a:r>
            <a:endParaRPr sz="60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0" dirty="0"/>
              <a:t>or</a:t>
            </a:r>
            <a:r>
              <a:rPr sz="6000" spc="-100" dirty="0"/>
              <a:t> </a:t>
            </a:r>
            <a:r>
              <a:rPr sz="6000" dirty="0"/>
              <a:t>Economic</a:t>
            </a:r>
            <a:r>
              <a:rPr sz="6000" spc="-130" dirty="0"/>
              <a:t> </a:t>
            </a:r>
            <a:r>
              <a:rPr sz="6000" spc="-10" dirty="0"/>
              <a:t>Empowerment</a:t>
            </a:r>
            <a:endParaRPr sz="6000"/>
          </a:p>
        </p:txBody>
      </p:sp>
      <p:sp>
        <p:nvSpPr>
          <p:cNvPr id="12" name="object 12"/>
          <p:cNvSpPr/>
          <p:nvPr/>
        </p:nvSpPr>
        <p:spPr>
          <a:xfrm>
            <a:off x="983827" y="805381"/>
            <a:ext cx="1974850" cy="1249680"/>
          </a:xfrm>
          <a:custGeom>
            <a:avLst/>
            <a:gdLst/>
            <a:ahLst/>
            <a:cxnLst/>
            <a:rect l="l" t="t" r="r" b="b"/>
            <a:pathLst>
              <a:path w="1974850" h="1249680">
                <a:moveTo>
                  <a:pt x="987331" y="0"/>
                </a:moveTo>
                <a:lnTo>
                  <a:pt x="973420" y="1269"/>
                </a:lnTo>
                <a:lnTo>
                  <a:pt x="958981" y="6349"/>
                </a:lnTo>
                <a:lnTo>
                  <a:pt x="913829" y="25399"/>
                </a:lnTo>
                <a:lnTo>
                  <a:pt x="868648" y="43179"/>
                </a:lnTo>
                <a:lnTo>
                  <a:pt x="121799" y="355599"/>
                </a:lnTo>
                <a:lnTo>
                  <a:pt x="23601" y="397509"/>
                </a:lnTo>
                <a:lnTo>
                  <a:pt x="0" y="431799"/>
                </a:lnTo>
                <a:lnTo>
                  <a:pt x="45" y="447039"/>
                </a:lnTo>
                <a:lnTo>
                  <a:pt x="6159" y="487679"/>
                </a:lnTo>
                <a:lnTo>
                  <a:pt x="43062" y="510539"/>
                </a:lnTo>
                <a:lnTo>
                  <a:pt x="137882" y="549909"/>
                </a:lnTo>
                <a:lnTo>
                  <a:pt x="185254" y="570229"/>
                </a:lnTo>
                <a:lnTo>
                  <a:pt x="232704" y="589279"/>
                </a:lnTo>
                <a:lnTo>
                  <a:pt x="238086" y="591819"/>
                </a:lnTo>
                <a:lnTo>
                  <a:pt x="242640" y="593089"/>
                </a:lnTo>
                <a:lnTo>
                  <a:pt x="242583" y="621029"/>
                </a:lnTo>
                <a:lnTo>
                  <a:pt x="242468" y="673099"/>
                </a:lnTo>
                <a:lnTo>
                  <a:pt x="242342" y="836929"/>
                </a:lnTo>
                <a:lnTo>
                  <a:pt x="242225" y="878839"/>
                </a:lnTo>
                <a:lnTo>
                  <a:pt x="239324" y="883919"/>
                </a:lnTo>
                <a:lnTo>
                  <a:pt x="236428" y="886459"/>
                </a:lnTo>
                <a:lnTo>
                  <a:pt x="220255" y="904239"/>
                </a:lnTo>
                <a:lnTo>
                  <a:pt x="212932" y="924559"/>
                </a:lnTo>
                <a:lnTo>
                  <a:pt x="214769" y="944879"/>
                </a:lnTo>
                <a:lnTo>
                  <a:pt x="226078" y="965199"/>
                </a:lnTo>
                <a:lnTo>
                  <a:pt x="231460" y="971549"/>
                </a:lnTo>
                <a:lnTo>
                  <a:pt x="231875" y="976629"/>
                </a:lnTo>
                <a:lnTo>
                  <a:pt x="230217" y="984249"/>
                </a:lnTo>
                <a:lnTo>
                  <a:pt x="216617" y="1038859"/>
                </a:lnTo>
                <a:lnTo>
                  <a:pt x="189574" y="1148079"/>
                </a:lnTo>
                <a:lnTo>
                  <a:pt x="175977" y="1202689"/>
                </a:lnTo>
                <a:lnTo>
                  <a:pt x="175155" y="1220469"/>
                </a:lnTo>
                <a:lnTo>
                  <a:pt x="180892" y="1235709"/>
                </a:lnTo>
                <a:lnTo>
                  <a:pt x="192453" y="1245869"/>
                </a:lnTo>
                <a:lnTo>
                  <a:pt x="209101" y="1249679"/>
                </a:lnTo>
                <a:lnTo>
                  <a:pt x="330005" y="1249679"/>
                </a:lnTo>
                <a:lnTo>
                  <a:pt x="345830" y="1244599"/>
                </a:lnTo>
                <a:lnTo>
                  <a:pt x="357229" y="1235709"/>
                </a:lnTo>
                <a:lnTo>
                  <a:pt x="363193" y="1220469"/>
                </a:lnTo>
                <a:lnTo>
                  <a:pt x="362715" y="1203959"/>
                </a:lnTo>
                <a:lnTo>
                  <a:pt x="358751" y="1187449"/>
                </a:lnTo>
                <a:lnTo>
                  <a:pt x="245121" y="1187449"/>
                </a:lnTo>
                <a:lnTo>
                  <a:pt x="251198" y="1162049"/>
                </a:lnTo>
                <a:lnTo>
                  <a:pt x="262883" y="1112519"/>
                </a:lnTo>
                <a:lnTo>
                  <a:pt x="268724" y="1088389"/>
                </a:lnTo>
                <a:lnTo>
                  <a:pt x="334861" y="1088389"/>
                </a:lnTo>
                <a:lnTo>
                  <a:pt x="323065" y="1038859"/>
                </a:lnTo>
                <a:lnTo>
                  <a:pt x="309718" y="984249"/>
                </a:lnTo>
                <a:lnTo>
                  <a:pt x="308060" y="977899"/>
                </a:lnTo>
                <a:lnTo>
                  <a:pt x="308889" y="972819"/>
                </a:lnTo>
                <a:lnTo>
                  <a:pt x="313857" y="967739"/>
                </a:lnTo>
                <a:lnTo>
                  <a:pt x="325929" y="948689"/>
                </a:lnTo>
                <a:lnTo>
                  <a:pt x="329384" y="928369"/>
                </a:lnTo>
                <a:lnTo>
                  <a:pt x="324455" y="908049"/>
                </a:lnTo>
                <a:lnTo>
                  <a:pt x="311376" y="890269"/>
                </a:lnTo>
                <a:lnTo>
                  <a:pt x="307645" y="886459"/>
                </a:lnTo>
                <a:lnTo>
                  <a:pt x="304750" y="880109"/>
                </a:lnTo>
                <a:lnTo>
                  <a:pt x="304845" y="852169"/>
                </a:lnTo>
                <a:lnTo>
                  <a:pt x="304953" y="836929"/>
                </a:lnTo>
                <a:lnTo>
                  <a:pt x="305065" y="825499"/>
                </a:lnTo>
                <a:lnTo>
                  <a:pt x="305164" y="815339"/>
                </a:lnTo>
                <a:lnTo>
                  <a:pt x="305226" y="808989"/>
                </a:lnTo>
                <a:lnTo>
                  <a:pt x="305325" y="798829"/>
                </a:lnTo>
                <a:lnTo>
                  <a:pt x="305449" y="786129"/>
                </a:lnTo>
                <a:lnTo>
                  <a:pt x="305541" y="764539"/>
                </a:lnTo>
                <a:lnTo>
                  <a:pt x="305578" y="621029"/>
                </a:lnTo>
                <a:lnTo>
                  <a:pt x="477540" y="621029"/>
                </a:lnTo>
                <a:lnTo>
                  <a:pt x="434560" y="603249"/>
                </a:lnTo>
                <a:lnTo>
                  <a:pt x="390047" y="584199"/>
                </a:lnTo>
                <a:lnTo>
                  <a:pt x="380935" y="581659"/>
                </a:lnTo>
                <a:lnTo>
                  <a:pt x="373894" y="577849"/>
                </a:lnTo>
                <a:lnTo>
                  <a:pt x="405442" y="570229"/>
                </a:lnTo>
                <a:lnTo>
                  <a:pt x="466363" y="553719"/>
                </a:lnTo>
                <a:lnTo>
                  <a:pt x="496046" y="547369"/>
                </a:lnTo>
                <a:lnTo>
                  <a:pt x="541258" y="535939"/>
                </a:lnTo>
                <a:lnTo>
                  <a:pt x="277111" y="535939"/>
                </a:lnTo>
                <a:lnTo>
                  <a:pt x="268273" y="534669"/>
                </a:lnTo>
                <a:lnTo>
                  <a:pt x="259202" y="530859"/>
                </a:lnTo>
                <a:lnTo>
                  <a:pt x="211934" y="511809"/>
                </a:lnTo>
                <a:lnTo>
                  <a:pt x="164588" y="491489"/>
                </a:lnTo>
                <a:lnTo>
                  <a:pt x="117243" y="472439"/>
                </a:lnTo>
                <a:lnTo>
                  <a:pt x="69978" y="452119"/>
                </a:lnTo>
                <a:lnTo>
                  <a:pt x="68734" y="452119"/>
                </a:lnTo>
                <a:lnTo>
                  <a:pt x="67905" y="450849"/>
                </a:lnTo>
                <a:lnTo>
                  <a:pt x="65833" y="449579"/>
                </a:lnTo>
                <a:lnTo>
                  <a:pt x="88673" y="439419"/>
                </a:lnTo>
                <a:lnTo>
                  <a:pt x="111279" y="430529"/>
                </a:lnTo>
                <a:lnTo>
                  <a:pt x="133728" y="420369"/>
                </a:lnTo>
                <a:lnTo>
                  <a:pt x="156099" y="411479"/>
                </a:lnTo>
                <a:lnTo>
                  <a:pt x="966441" y="74929"/>
                </a:lnTo>
                <a:lnTo>
                  <a:pt x="977466" y="71119"/>
                </a:lnTo>
                <a:lnTo>
                  <a:pt x="987911" y="69849"/>
                </a:lnTo>
                <a:lnTo>
                  <a:pt x="1166604" y="69849"/>
                </a:lnTo>
                <a:lnTo>
                  <a:pt x="1163522" y="68579"/>
                </a:lnTo>
                <a:lnTo>
                  <a:pt x="1114236" y="46989"/>
                </a:lnTo>
                <a:lnTo>
                  <a:pt x="1015680" y="6349"/>
                </a:lnTo>
                <a:lnTo>
                  <a:pt x="1001241" y="1269"/>
                </a:lnTo>
                <a:lnTo>
                  <a:pt x="987331" y="0"/>
                </a:lnTo>
                <a:close/>
              </a:path>
              <a:path w="1974850" h="1249680">
                <a:moveTo>
                  <a:pt x="334861" y="1088389"/>
                </a:moveTo>
                <a:lnTo>
                  <a:pt x="271211" y="1088389"/>
                </a:lnTo>
                <a:lnTo>
                  <a:pt x="276805" y="1112519"/>
                </a:lnTo>
                <a:lnTo>
                  <a:pt x="293984" y="1187449"/>
                </a:lnTo>
                <a:lnTo>
                  <a:pt x="358751" y="1187449"/>
                </a:lnTo>
                <a:lnTo>
                  <a:pt x="349603" y="1149349"/>
                </a:lnTo>
                <a:lnTo>
                  <a:pt x="336374" y="1094739"/>
                </a:lnTo>
                <a:lnTo>
                  <a:pt x="334861" y="1088389"/>
                </a:lnTo>
                <a:close/>
              </a:path>
              <a:path w="1974850" h="1249680">
                <a:moveTo>
                  <a:pt x="477540" y="621029"/>
                </a:moveTo>
                <a:lnTo>
                  <a:pt x="305578" y="621029"/>
                </a:lnTo>
                <a:lnTo>
                  <a:pt x="336696" y="632459"/>
                </a:lnTo>
                <a:lnTo>
                  <a:pt x="366961" y="645159"/>
                </a:lnTo>
                <a:lnTo>
                  <a:pt x="426482" y="668019"/>
                </a:lnTo>
                <a:lnTo>
                  <a:pt x="434766" y="671829"/>
                </a:lnTo>
                <a:lnTo>
                  <a:pt x="437247" y="675639"/>
                </a:lnTo>
                <a:lnTo>
                  <a:pt x="437200" y="695959"/>
                </a:lnTo>
                <a:lnTo>
                  <a:pt x="437105" y="718819"/>
                </a:lnTo>
                <a:lnTo>
                  <a:pt x="436991" y="751839"/>
                </a:lnTo>
                <a:lnTo>
                  <a:pt x="436894" y="786129"/>
                </a:lnTo>
                <a:lnTo>
                  <a:pt x="436771" y="829309"/>
                </a:lnTo>
                <a:lnTo>
                  <a:pt x="436649" y="872489"/>
                </a:lnTo>
                <a:lnTo>
                  <a:pt x="436529" y="904239"/>
                </a:lnTo>
                <a:lnTo>
                  <a:pt x="436418" y="930909"/>
                </a:lnTo>
                <a:lnTo>
                  <a:pt x="437408" y="947419"/>
                </a:lnTo>
                <a:lnTo>
                  <a:pt x="455053" y="993139"/>
                </a:lnTo>
                <a:lnTo>
                  <a:pt x="480587" y="1024889"/>
                </a:lnTo>
                <a:lnTo>
                  <a:pt x="510587" y="1051559"/>
                </a:lnTo>
                <a:lnTo>
                  <a:pt x="544082" y="1073149"/>
                </a:lnTo>
                <a:lnTo>
                  <a:pt x="580101" y="1090929"/>
                </a:lnTo>
                <a:lnTo>
                  <a:pt x="630022" y="1112519"/>
                </a:lnTo>
                <a:lnTo>
                  <a:pt x="680744" y="1129029"/>
                </a:lnTo>
                <a:lnTo>
                  <a:pt x="732201" y="1142999"/>
                </a:lnTo>
                <a:lnTo>
                  <a:pt x="784327" y="1154429"/>
                </a:lnTo>
                <a:lnTo>
                  <a:pt x="837056" y="1163319"/>
                </a:lnTo>
                <a:lnTo>
                  <a:pt x="890322" y="1168399"/>
                </a:lnTo>
                <a:lnTo>
                  <a:pt x="944060" y="1172209"/>
                </a:lnTo>
                <a:lnTo>
                  <a:pt x="992701" y="1173479"/>
                </a:lnTo>
                <a:lnTo>
                  <a:pt x="1041091" y="1172209"/>
                </a:lnTo>
                <a:lnTo>
                  <a:pt x="1089216" y="1168399"/>
                </a:lnTo>
                <a:lnTo>
                  <a:pt x="1137065" y="1163319"/>
                </a:lnTo>
                <a:lnTo>
                  <a:pt x="1184623" y="1155699"/>
                </a:lnTo>
                <a:lnTo>
                  <a:pt x="1231878" y="1145539"/>
                </a:lnTo>
                <a:lnTo>
                  <a:pt x="1278817" y="1134109"/>
                </a:lnTo>
                <a:lnTo>
                  <a:pt x="1325427" y="1120139"/>
                </a:lnTo>
                <a:lnTo>
                  <a:pt x="1351832" y="1109979"/>
                </a:lnTo>
                <a:lnTo>
                  <a:pt x="966960" y="1109979"/>
                </a:lnTo>
                <a:lnTo>
                  <a:pt x="914648" y="1107439"/>
                </a:lnTo>
                <a:lnTo>
                  <a:pt x="862051" y="1102359"/>
                </a:lnTo>
                <a:lnTo>
                  <a:pt x="807490" y="1093469"/>
                </a:lnTo>
                <a:lnTo>
                  <a:pt x="753654" y="1083309"/>
                </a:lnTo>
                <a:lnTo>
                  <a:pt x="700682" y="1069339"/>
                </a:lnTo>
                <a:lnTo>
                  <a:pt x="648716" y="1051559"/>
                </a:lnTo>
                <a:lnTo>
                  <a:pt x="597895" y="1029969"/>
                </a:lnTo>
                <a:lnTo>
                  <a:pt x="554226" y="1004569"/>
                </a:lnTo>
                <a:lnTo>
                  <a:pt x="516748" y="971549"/>
                </a:lnTo>
                <a:lnTo>
                  <a:pt x="499861" y="935989"/>
                </a:lnTo>
                <a:lnTo>
                  <a:pt x="499034" y="924559"/>
                </a:lnTo>
                <a:lnTo>
                  <a:pt x="499139" y="904239"/>
                </a:lnTo>
                <a:lnTo>
                  <a:pt x="499257" y="892809"/>
                </a:lnTo>
                <a:lnTo>
                  <a:pt x="499375" y="881379"/>
                </a:lnTo>
                <a:lnTo>
                  <a:pt x="499493" y="869949"/>
                </a:lnTo>
                <a:lnTo>
                  <a:pt x="499641" y="852169"/>
                </a:lnTo>
                <a:lnTo>
                  <a:pt x="499768" y="836929"/>
                </a:lnTo>
                <a:lnTo>
                  <a:pt x="500054" y="798829"/>
                </a:lnTo>
                <a:lnTo>
                  <a:pt x="500360" y="751839"/>
                </a:lnTo>
                <a:lnTo>
                  <a:pt x="500600" y="708659"/>
                </a:lnTo>
                <a:lnTo>
                  <a:pt x="501015" y="706119"/>
                </a:lnTo>
                <a:lnTo>
                  <a:pt x="501429" y="701039"/>
                </a:lnTo>
                <a:lnTo>
                  <a:pt x="669416" y="701039"/>
                </a:lnTo>
                <a:lnTo>
                  <a:pt x="657137" y="695959"/>
                </a:lnTo>
                <a:lnTo>
                  <a:pt x="612622" y="676909"/>
                </a:lnTo>
                <a:lnTo>
                  <a:pt x="477540" y="621029"/>
                </a:lnTo>
                <a:close/>
              </a:path>
              <a:path w="1974850" h="1249680">
                <a:moveTo>
                  <a:pt x="1538535" y="701039"/>
                </a:moveTo>
                <a:lnTo>
                  <a:pt x="1473255" y="701039"/>
                </a:lnTo>
                <a:lnTo>
                  <a:pt x="1473199" y="726439"/>
                </a:lnTo>
                <a:lnTo>
                  <a:pt x="1473106" y="739139"/>
                </a:lnTo>
                <a:lnTo>
                  <a:pt x="1473013" y="751839"/>
                </a:lnTo>
                <a:lnTo>
                  <a:pt x="1472920" y="764539"/>
                </a:lnTo>
                <a:lnTo>
                  <a:pt x="1472812" y="920749"/>
                </a:lnTo>
                <a:lnTo>
                  <a:pt x="1471161" y="938529"/>
                </a:lnTo>
                <a:lnTo>
                  <a:pt x="1444684" y="984249"/>
                </a:lnTo>
                <a:lnTo>
                  <a:pt x="1388399" y="1023619"/>
                </a:lnTo>
                <a:lnTo>
                  <a:pt x="1324985" y="1051559"/>
                </a:lnTo>
                <a:lnTo>
                  <a:pt x="1274729" y="1068069"/>
                </a:lnTo>
                <a:lnTo>
                  <a:pt x="1224173" y="1082039"/>
                </a:lnTo>
                <a:lnTo>
                  <a:pt x="1173318" y="1093469"/>
                </a:lnTo>
                <a:lnTo>
                  <a:pt x="1122167" y="1101089"/>
                </a:lnTo>
                <a:lnTo>
                  <a:pt x="1070722" y="1106169"/>
                </a:lnTo>
                <a:lnTo>
                  <a:pt x="1018986" y="1109979"/>
                </a:lnTo>
                <a:lnTo>
                  <a:pt x="1351832" y="1109979"/>
                </a:lnTo>
                <a:lnTo>
                  <a:pt x="1409689" y="1084579"/>
                </a:lnTo>
                <a:lnTo>
                  <a:pt x="1448866" y="1061719"/>
                </a:lnTo>
                <a:lnTo>
                  <a:pt x="1485247" y="1033779"/>
                </a:lnTo>
                <a:lnTo>
                  <a:pt x="1524780" y="982979"/>
                </a:lnTo>
                <a:lnTo>
                  <a:pt x="1538122" y="920749"/>
                </a:lnTo>
                <a:lnTo>
                  <a:pt x="1538145" y="755649"/>
                </a:lnTo>
                <a:lnTo>
                  <a:pt x="1538271" y="739139"/>
                </a:lnTo>
                <a:lnTo>
                  <a:pt x="1538363" y="726439"/>
                </a:lnTo>
                <a:lnTo>
                  <a:pt x="1538483" y="708659"/>
                </a:lnTo>
                <a:lnTo>
                  <a:pt x="1538535" y="701039"/>
                </a:lnTo>
                <a:close/>
              </a:path>
              <a:path w="1974850" h="1249680">
                <a:moveTo>
                  <a:pt x="669416" y="701039"/>
                </a:moveTo>
                <a:lnTo>
                  <a:pt x="501429" y="701039"/>
                </a:lnTo>
                <a:lnTo>
                  <a:pt x="533056" y="713739"/>
                </a:lnTo>
                <a:lnTo>
                  <a:pt x="819264" y="833119"/>
                </a:lnTo>
                <a:lnTo>
                  <a:pt x="867793" y="852169"/>
                </a:lnTo>
                <a:lnTo>
                  <a:pt x="964784" y="892809"/>
                </a:lnTo>
                <a:lnTo>
                  <a:pt x="976305" y="896619"/>
                </a:lnTo>
                <a:lnTo>
                  <a:pt x="987531" y="897889"/>
                </a:lnTo>
                <a:lnTo>
                  <a:pt x="998768" y="896619"/>
                </a:lnTo>
                <a:lnTo>
                  <a:pt x="1010320" y="892809"/>
                </a:lnTo>
                <a:lnTo>
                  <a:pt x="1055294" y="873759"/>
                </a:lnTo>
                <a:lnTo>
                  <a:pt x="1145300" y="836929"/>
                </a:lnTo>
                <a:lnTo>
                  <a:pt x="1160308" y="830579"/>
                </a:lnTo>
                <a:lnTo>
                  <a:pt x="987939" y="830579"/>
                </a:lnTo>
                <a:lnTo>
                  <a:pt x="980920" y="829309"/>
                </a:lnTo>
                <a:lnTo>
                  <a:pt x="930356" y="808989"/>
                </a:lnTo>
                <a:lnTo>
                  <a:pt x="669416" y="701039"/>
                </a:lnTo>
                <a:close/>
              </a:path>
              <a:path w="1974850" h="1249680">
                <a:moveTo>
                  <a:pt x="1166604" y="69849"/>
                </a:moveTo>
                <a:lnTo>
                  <a:pt x="987911" y="69849"/>
                </a:lnTo>
                <a:lnTo>
                  <a:pt x="998273" y="71119"/>
                </a:lnTo>
                <a:lnTo>
                  <a:pt x="1009049" y="73659"/>
                </a:lnTo>
                <a:lnTo>
                  <a:pt x="1643408" y="339089"/>
                </a:lnTo>
                <a:lnTo>
                  <a:pt x="1693881" y="360679"/>
                </a:lnTo>
                <a:lnTo>
                  <a:pt x="1744409" y="380999"/>
                </a:lnTo>
                <a:lnTo>
                  <a:pt x="1794957" y="402589"/>
                </a:lnTo>
                <a:lnTo>
                  <a:pt x="1895958" y="444499"/>
                </a:lnTo>
                <a:lnTo>
                  <a:pt x="1903418" y="447039"/>
                </a:lnTo>
                <a:lnTo>
                  <a:pt x="1909221" y="450849"/>
                </a:lnTo>
                <a:lnTo>
                  <a:pt x="1799700" y="496569"/>
                </a:lnTo>
                <a:lnTo>
                  <a:pt x="1763880" y="510539"/>
                </a:lnTo>
                <a:lnTo>
                  <a:pt x="992525" y="829309"/>
                </a:lnTo>
                <a:lnTo>
                  <a:pt x="987939" y="830579"/>
                </a:lnTo>
                <a:lnTo>
                  <a:pt x="1160308" y="830579"/>
                </a:lnTo>
                <a:lnTo>
                  <a:pt x="1235349" y="798829"/>
                </a:lnTo>
                <a:lnTo>
                  <a:pt x="1460378" y="706119"/>
                </a:lnTo>
                <a:lnTo>
                  <a:pt x="1464136" y="703579"/>
                </a:lnTo>
                <a:lnTo>
                  <a:pt x="1467839" y="703579"/>
                </a:lnTo>
                <a:lnTo>
                  <a:pt x="1473255" y="701039"/>
                </a:lnTo>
                <a:lnTo>
                  <a:pt x="1538535" y="701039"/>
                </a:lnTo>
                <a:lnTo>
                  <a:pt x="1538630" y="673099"/>
                </a:lnTo>
                <a:lnTo>
                  <a:pt x="1548191" y="669289"/>
                </a:lnTo>
                <a:lnTo>
                  <a:pt x="1593881" y="650239"/>
                </a:lnTo>
                <a:lnTo>
                  <a:pt x="1639462" y="632459"/>
                </a:lnTo>
                <a:lnTo>
                  <a:pt x="1852278" y="544829"/>
                </a:lnTo>
                <a:lnTo>
                  <a:pt x="1883165" y="530859"/>
                </a:lnTo>
                <a:lnTo>
                  <a:pt x="1944865" y="505459"/>
                </a:lnTo>
                <a:lnTo>
                  <a:pt x="1958254" y="497839"/>
                </a:lnTo>
                <a:lnTo>
                  <a:pt x="1967841" y="487679"/>
                </a:lnTo>
                <a:lnTo>
                  <a:pt x="1973386" y="474979"/>
                </a:lnTo>
                <a:lnTo>
                  <a:pt x="1974652" y="459739"/>
                </a:lnTo>
                <a:lnTo>
                  <a:pt x="1974265" y="452119"/>
                </a:lnTo>
                <a:lnTo>
                  <a:pt x="1974329" y="450849"/>
                </a:lnTo>
                <a:lnTo>
                  <a:pt x="1974394" y="449579"/>
                </a:lnTo>
                <a:lnTo>
                  <a:pt x="1974458" y="448309"/>
                </a:lnTo>
                <a:lnTo>
                  <a:pt x="1974523" y="447039"/>
                </a:lnTo>
                <a:lnTo>
                  <a:pt x="1974587" y="445769"/>
                </a:lnTo>
                <a:lnTo>
                  <a:pt x="1974652" y="438149"/>
                </a:lnTo>
                <a:lnTo>
                  <a:pt x="1973686" y="421639"/>
                </a:lnTo>
                <a:lnTo>
                  <a:pt x="1945694" y="393699"/>
                </a:lnTo>
                <a:lnTo>
                  <a:pt x="1897000" y="373379"/>
                </a:lnTo>
                <a:lnTo>
                  <a:pt x="1848333" y="354329"/>
                </a:lnTo>
                <a:lnTo>
                  <a:pt x="1166604" y="69849"/>
                </a:lnTo>
                <a:close/>
              </a:path>
              <a:path w="1974850" h="1249680">
                <a:moveTo>
                  <a:pt x="979728" y="361949"/>
                </a:moveTo>
                <a:lnTo>
                  <a:pt x="950574" y="378459"/>
                </a:lnTo>
                <a:lnTo>
                  <a:pt x="931377" y="386079"/>
                </a:lnTo>
                <a:lnTo>
                  <a:pt x="891450" y="393699"/>
                </a:lnTo>
                <a:lnTo>
                  <a:pt x="841858" y="406399"/>
                </a:lnTo>
                <a:lnTo>
                  <a:pt x="345324" y="521969"/>
                </a:lnTo>
                <a:lnTo>
                  <a:pt x="295637" y="534669"/>
                </a:lnTo>
                <a:lnTo>
                  <a:pt x="286102" y="535939"/>
                </a:lnTo>
                <a:lnTo>
                  <a:pt x="541258" y="535939"/>
                </a:lnTo>
                <a:lnTo>
                  <a:pt x="947763" y="435609"/>
                </a:lnTo>
                <a:lnTo>
                  <a:pt x="956052" y="434339"/>
                </a:lnTo>
                <a:lnTo>
                  <a:pt x="1005330" y="434339"/>
                </a:lnTo>
                <a:lnTo>
                  <a:pt x="1007647" y="433069"/>
                </a:lnTo>
                <a:lnTo>
                  <a:pt x="1016951" y="424179"/>
                </a:lnTo>
                <a:lnTo>
                  <a:pt x="1022299" y="412749"/>
                </a:lnTo>
                <a:lnTo>
                  <a:pt x="1023299" y="402589"/>
                </a:lnTo>
                <a:lnTo>
                  <a:pt x="1023423" y="401319"/>
                </a:lnTo>
                <a:lnTo>
                  <a:pt x="1023548" y="400049"/>
                </a:lnTo>
                <a:lnTo>
                  <a:pt x="1020767" y="388619"/>
                </a:lnTo>
                <a:lnTo>
                  <a:pt x="1014023" y="377189"/>
                </a:lnTo>
                <a:lnTo>
                  <a:pt x="1003931" y="368299"/>
                </a:lnTo>
                <a:lnTo>
                  <a:pt x="992021" y="363219"/>
                </a:lnTo>
                <a:lnTo>
                  <a:pt x="979728" y="361949"/>
                </a:lnTo>
                <a:close/>
              </a:path>
              <a:path w="1974850" h="1249680">
                <a:moveTo>
                  <a:pt x="1005330" y="434339"/>
                </a:moveTo>
                <a:lnTo>
                  <a:pt x="962684" y="434339"/>
                </a:lnTo>
                <a:lnTo>
                  <a:pt x="970531" y="438149"/>
                </a:lnTo>
                <a:lnTo>
                  <a:pt x="983317" y="440689"/>
                </a:lnTo>
                <a:lnTo>
                  <a:pt x="996062" y="439419"/>
                </a:lnTo>
                <a:lnTo>
                  <a:pt x="1005330" y="434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39400" y="0"/>
            <a:ext cx="7848600" cy="10287000"/>
            <a:chOff x="10439400" y="0"/>
            <a:chExt cx="78486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9272" y="0"/>
              <a:ext cx="6728727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9400" y="1562112"/>
              <a:ext cx="6819900" cy="6819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92375" y="9039225"/>
              <a:ext cx="2409825" cy="56197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107945" y="3737864"/>
            <a:ext cx="6694170" cy="47180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50" dirty="0">
                <a:latin typeface="Verdana"/>
                <a:cs typeface="Verdana"/>
              </a:rPr>
              <a:t>Driven</a:t>
            </a:r>
            <a:r>
              <a:rPr sz="4550" spc="20" dirty="0">
                <a:latin typeface="Verdana"/>
                <a:cs typeface="Verdana"/>
              </a:rPr>
              <a:t> </a:t>
            </a:r>
            <a:r>
              <a:rPr sz="4550" dirty="0">
                <a:latin typeface="Verdana"/>
                <a:cs typeface="Verdana"/>
              </a:rPr>
              <a:t>by </a:t>
            </a:r>
            <a:r>
              <a:rPr sz="4550" spc="-10" dirty="0">
                <a:latin typeface="Verdana"/>
                <a:cs typeface="Verdana"/>
              </a:rPr>
              <a:t>members</a:t>
            </a:r>
            <a:endParaRPr sz="4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4550">
              <a:latin typeface="Verdana"/>
              <a:cs typeface="Verdana"/>
            </a:endParaRPr>
          </a:p>
          <a:p>
            <a:pPr marL="12700" marR="582930">
              <a:lnSpc>
                <a:spcPts val="5180"/>
              </a:lnSpc>
              <a:spcBef>
                <a:spcPts val="5"/>
              </a:spcBef>
            </a:pPr>
            <a:r>
              <a:rPr sz="4550" dirty="0">
                <a:latin typeface="Verdana"/>
                <a:cs typeface="Verdana"/>
              </a:rPr>
              <a:t>Not</a:t>
            </a:r>
            <a:r>
              <a:rPr sz="4550" spc="50" dirty="0">
                <a:latin typeface="Verdana"/>
                <a:cs typeface="Verdana"/>
              </a:rPr>
              <a:t> </a:t>
            </a:r>
            <a:r>
              <a:rPr sz="4550" dirty="0">
                <a:latin typeface="Verdana"/>
                <a:cs typeface="Verdana"/>
              </a:rPr>
              <a:t>a</a:t>
            </a:r>
            <a:r>
              <a:rPr sz="4550" spc="15" dirty="0">
                <a:latin typeface="Verdana"/>
                <a:cs typeface="Verdana"/>
              </a:rPr>
              <a:t> </a:t>
            </a:r>
            <a:r>
              <a:rPr sz="4550" dirty="0">
                <a:latin typeface="Verdana"/>
                <a:cs typeface="Verdana"/>
              </a:rPr>
              <a:t>donation</a:t>
            </a:r>
            <a:r>
              <a:rPr sz="4550" spc="80" dirty="0">
                <a:latin typeface="Verdana"/>
                <a:cs typeface="Verdana"/>
              </a:rPr>
              <a:t> </a:t>
            </a:r>
            <a:r>
              <a:rPr sz="4550" spc="-25" dirty="0">
                <a:latin typeface="Verdana"/>
                <a:cs typeface="Verdana"/>
              </a:rPr>
              <a:t>to </a:t>
            </a:r>
            <a:r>
              <a:rPr sz="4550" dirty="0">
                <a:latin typeface="Verdana"/>
                <a:cs typeface="Verdana"/>
              </a:rPr>
              <a:t>another</a:t>
            </a:r>
            <a:r>
              <a:rPr sz="4550" spc="65" dirty="0">
                <a:latin typeface="Verdana"/>
                <a:cs typeface="Verdana"/>
              </a:rPr>
              <a:t> </a:t>
            </a:r>
            <a:r>
              <a:rPr sz="4550" spc="-10" dirty="0">
                <a:latin typeface="Verdana"/>
                <a:cs typeface="Verdana"/>
              </a:rPr>
              <a:t>organization</a:t>
            </a:r>
            <a:endParaRPr sz="4550">
              <a:latin typeface="Verdana"/>
              <a:cs typeface="Verdana"/>
            </a:endParaRPr>
          </a:p>
          <a:p>
            <a:pPr marL="12700" marR="5080">
              <a:lnSpc>
                <a:spcPts val="5180"/>
              </a:lnSpc>
              <a:spcBef>
                <a:spcPts val="5155"/>
              </a:spcBef>
            </a:pPr>
            <a:r>
              <a:rPr sz="4550" dirty="0">
                <a:latin typeface="Verdana"/>
                <a:cs typeface="Verdana"/>
              </a:rPr>
              <a:t>Hands-on</a:t>
            </a:r>
            <a:r>
              <a:rPr sz="4550" spc="114" dirty="0">
                <a:latin typeface="Verdana"/>
                <a:cs typeface="Verdana"/>
              </a:rPr>
              <a:t> </a:t>
            </a:r>
            <a:r>
              <a:rPr sz="4550" spc="-10" dirty="0">
                <a:latin typeface="Verdana"/>
                <a:cs typeface="Verdana"/>
              </a:rPr>
              <a:t>participation </a:t>
            </a:r>
            <a:r>
              <a:rPr sz="4550" dirty="0">
                <a:latin typeface="Verdana"/>
                <a:cs typeface="Verdana"/>
              </a:rPr>
              <a:t>from</a:t>
            </a:r>
            <a:r>
              <a:rPr sz="4550" spc="30" dirty="0">
                <a:latin typeface="Verdana"/>
                <a:cs typeface="Verdana"/>
              </a:rPr>
              <a:t> </a:t>
            </a:r>
            <a:r>
              <a:rPr sz="4550" dirty="0">
                <a:latin typeface="Verdana"/>
                <a:cs typeface="Verdana"/>
              </a:rPr>
              <a:t>club</a:t>
            </a:r>
            <a:r>
              <a:rPr sz="4550" spc="5" dirty="0">
                <a:latin typeface="Verdana"/>
                <a:cs typeface="Verdana"/>
              </a:rPr>
              <a:t> </a:t>
            </a:r>
            <a:r>
              <a:rPr sz="4550" spc="-10" dirty="0">
                <a:latin typeface="Verdana"/>
                <a:cs typeface="Verdana"/>
              </a:rPr>
              <a:t>members</a:t>
            </a:r>
            <a:endParaRPr sz="45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4281" rIns="0" bIns="0" rtlCol="0">
            <a:spAutoFit/>
          </a:bodyPr>
          <a:lstStyle/>
          <a:p>
            <a:pPr marL="1065530">
              <a:lnSpc>
                <a:spcPct val="100000"/>
              </a:lnSpc>
              <a:spcBef>
                <a:spcPts val="130"/>
              </a:spcBef>
            </a:pPr>
            <a:r>
              <a:rPr spc="-25" dirty="0">
                <a:solidFill>
                  <a:srgbClr val="A92A60"/>
                </a:solidFill>
              </a:rPr>
              <a:t>Soroptimist-led</a:t>
            </a:r>
          </a:p>
        </p:txBody>
      </p:sp>
      <p:sp>
        <p:nvSpPr>
          <p:cNvPr id="8" name="object 8"/>
          <p:cNvSpPr/>
          <p:nvPr/>
        </p:nvSpPr>
        <p:spPr>
          <a:xfrm>
            <a:off x="875365" y="1236660"/>
            <a:ext cx="793115" cy="899794"/>
          </a:xfrm>
          <a:custGeom>
            <a:avLst/>
            <a:gdLst/>
            <a:ahLst/>
            <a:cxnLst/>
            <a:rect l="l" t="t" r="r" b="b"/>
            <a:pathLst>
              <a:path w="793114" h="899794">
                <a:moveTo>
                  <a:pt x="333700" y="486359"/>
                </a:moveTo>
                <a:lnTo>
                  <a:pt x="200517" y="486359"/>
                </a:lnTo>
                <a:lnTo>
                  <a:pt x="154543" y="491655"/>
                </a:lnTo>
                <a:lnTo>
                  <a:pt x="112339" y="506740"/>
                </a:lnTo>
                <a:lnTo>
                  <a:pt x="75107" y="530411"/>
                </a:lnTo>
                <a:lnTo>
                  <a:pt x="44054" y="561464"/>
                </a:lnTo>
                <a:lnTo>
                  <a:pt x="20382" y="598695"/>
                </a:lnTo>
                <a:lnTo>
                  <a:pt x="5296" y="640901"/>
                </a:lnTo>
                <a:lnTo>
                  <a:pt x="0" y="686878"/>
                </a:lnTo>
                <a:lnTo>
                  <a:pt x="0" y="852988"/>
                </a:lnTo>
                <a:lnTo>
                  <a:pt x="71838" y="873137"/>
                </a:lnTo>
                <a:lnTo>
                  <a:pt x="130041" y="885480"/>
                </a:lnTo>
                <a:lnTo>
                  <a:pt x="184796" y="893584"/>
                </a:lnTo>
                <a:lnTo>
                  <a:pt x="235816" y="898026"/>
                </a:lnTo>
                <a:lnTo>
                  <a:pt x="282817" y="899379"/>
                </a:lnTo>
                <a:lnTo>
                  <a:pt x="363303" y="894997"/>
                </a:lnTo>
                <a:lnTo>
                  <a:pt x="428200" y="884438"/>
                </a:lnTo>
                <a:lnTo>
                  <a:pt x="476648" y="871581"/>
                </a:lnTo>
                <a:lnTo>
                  <a:pt x="520744" y="854485"/>
                </a:lnTo>
                <a:lnTo>
                  <a:pt x="531236" y="848499"/>
                </a:lnTo>
                <a:lnTo>
                  <a:pt x="532715" y="848499"/>
                </a:lnTo>
                <a:lnTo>
                  <a:pt x="532715" y="686878"/>
                </a:lnTo>
                <a:lnTo>
                  <a:pt x="527974" y="640901"/>
                </a:lnTo>
                <a:lnTo>
                  <a:pt x="513287" y="598695"/>
                </a:lnTo>
                <a:lnTo>
                  <a:pt x="489883" y="561464"/>
                </a:lnTo>
                <a:lnTo>
                  <a:pt x="458993" y="530411"/>
                </a:lnTo>
                <a:lnTo>
                  <a:pt x="421845" y="506740"/>
                </a:lnTo>
                <a:lnTo>
                  <a:pt x="379671" y="491655"/>
                </a:lnTo>
                <a:lnTo>
                  <a:pt x="333700" y="486359"/>
                </a:lnTo>
                <a:close/>
              </a:path>
              <a:path w="793114" h="899794">
                <a:moveTo>
                  <a:pt x="592571" y="324732"/>
                </a:moveTo>
                <a:lnTo>
                  <a:pt x="460887" y="324732"/>
                </a:lnTo>
                <a:lnTo>
                  <a:pt x="455961" y="363036"/>
                </a:lnTo>
                <a:lnTo>
                  <a:pt x="443872" y="398812"/>
                </a:lnTo>
                <a:lnTo>
                  <a:pt x="425327" y="431220"/>
                </a:lnTo>
                <a:lnTo>
                  <a:pt x="401031" y="459417"/>
                </a:lnTo>
                <a:lnTo>
                  <a:pt x="448126" y="479293"/>
                </a:lnTo>
                <a:lnTo>
                  <a:pt x="489156" y="507752"/>
                </a:lnTo>
                <a:lnTo>
                  <a:pt x="523367" y="543971"/>
                </a:lnTo>
                <a:lnTo>
                  <a:pt x="549347" y="586673"/>
                </a:lnTo>
                <a:lnTo>
                  <a:pt x="565849" y="634697"/>
                </a:lnTo>
                <a:lnTo>
                  <a:pt x="571627" y="686878"/>
                </a:lnTo>
                <a:lnTo>
                  <a:pt x="571627" y="736265"/>
                </a:lnTo>
                <a:lnTo>
                  <a:pt x="658652" y="727803"/>
                </a:lnTo>
                <a:lnTo>
                  <a:pt x="723514" y="713448"/>
                </a:lnTo>
                <a:lnTo>
                  <a:pt x="764809" y="699655"/>
                </a:lnTo>
                <a:lnTo>
                  <a:pt x="781134" y="692874"/>
                </a:lnTo>
                <a:lnTo>
                  <a:pt x="791606" y="686878"/>
                </a:lnTo>
                <a:lnTo>
                  <a:pt x="793105" y="686878"/>
                </a:lnTo>
                <a:lnTo>
                  <a:pt x="793105" y="525271"/>
                </a:lnTo>
                <a:lnTo>
                  <a:pt x="787808" y="479293"/>
                </a:lnTo>
                <a:lnTo>
                  <a:pt x="772721" y="437085"/>
                </a:lnTo>
                <a:lnTo>
                  <a:pt x="749046" y="399849"/>
                </a:lnTo>
                <a:lnTo>
                  <a:pt x="717990" y="368792"/>
                </a:lnTo>
                <a:lnTo>
                  <a:pt x="680756" y="345117"/>
                </a:lnTo>
                <a:lnTo>
                  <a:pt x="638548" y="330029"/>
                </a:lnTo>
                <a:lnTo>
                  <a:pt x="592571" y="324732"/>
                </a:lnTo>
                <a:close/>
              </a:path>
              <a:path w="793114" h="899794">
                <a:moveTo>
                  <a:pt x="267848" y="161626"/>
                </a:moveTo>
                <a:lnTo>
                  <a:pt x="218184" y="169635"/>
                </a:lnTo>
                <a:lnTo>
                  <a:pt x="175054" y="191938"/>
                </a:lnTo>
                <a:lnTo>
                  <a:pt x="141045" y="225949"/>
                </a:lnTo>
                <a:lnTo>
                  <a:pt x="118743" y="269084"/>
                </a:lnTo>
                <a:lnTo>
                  <a:pt x="110734" y="318756"/>
                </a:lnTo>
                <a:lnTo>
                  <a:pt x="118743" y="368428"/>
                </a:lnTo>
                <a:lnTo>
                  <a:pt x="141045" y="411563"/>
                </a:lnTo>
                <a:lnTo>
                  <a:pt x="175054" y="445574"/>
                </a:lnTo>
                <a:lnTo>
                  <a:pt x="218184" y="467877"/>
                </a:lnTo>
                <a:lnTo>
                  <a:pt x="267848" y="475886"/>
                </a:lnTo>
                <a:lnTo>
                  <a:pt x="317519" y="467877"/>
                </a:lnTo>
                <a:lnTo>
                  <a:pt x="360652" y="445574"/>
                </a:lnTo>
                <a:lnTo>
                  <a:pt x="394663" y="411563"/>
                </a:lnTo>
                <a:lnTo>
                  <a:pt x="416965" y="368428"/>
                </a:lnTo>
                <a:lnTo>
                  <a:pt x="424974" y="318756"/>
                </a:lnTo>
                <a:lnTo>
                  <a:pt x="416965" y="269084"/>
                </a:lnTo>
                <a:lnTo>
                  <a:pt x="394663" y="225949"/>
                </a:lnTo>
                <a:lnTo>
                  <a:pt x="360652" y="191938"/>
                </a:lnTo>
                <a:lnTo>
                  <a:pt x="317519" y="169635"/>
                </a:lnTo>
                <a:lnTo>
                  <a:pt x="267848" y="161626"/>
                </a:lnTo>
                <a:close/>
              </a:path>
              <a:path w="793114" h="899794">
                <a:moveTo>
                  <a:pt x="526739" y="0"/>
                </a:moveTo>
                <a:lnTo>
                  <a:pt x="477800" y="8574"/>
                </a:lnTo>
                <a:lnTo>
                  <a:pt x="435110" y="30870"/>
                </a:lnTo>
                <a:lnTo>
                  <a:pt x="401328" y="64443"/>
                </a:lnTo>
                <a:lnTo>
                  <a:pt x="379109" y="106851"/>
                </a:lnTo>
                <a:lnTo>
                  <a:pt x="371113" y="155650"/>
                </a:lnTo>
                <a:lnTo>
                  <a:pt x="405134" y="182934"/>
                </a:lnTo>
                <a:lnTo>
                  <a:pt x="432278" y="216815"/>
                </a:lnTo>
                <a:lnTo>
                  <a:pt x="451284" y="256028"/>
                </a:lnTo>
                <a:lnTo>
                  <a:pt x="460887" y="299310"/>
                </a:lnTo>
                <a:lnTo>
                  <a:pt x="476022" y="305431"/>
                </a:lnTo>
                <a:lnTo>
                  <a:pt x="492135" y="310150"/>
                </a:lnTo>
                <a:lnTo>
                  <a:pt x="509087" y="313185"/>
                </a:lnTo>
                <a:lnTo>
                  <a:pt x="526739" y="314259"/>
                </a:lnTo>
                <a:lnTo>
                  <a:pt x="576410" y="306250"/>
                </a:lnTo>
                <a:lnTo>
                  <a:pt x="619544" y="283948"/>
                </a:lnTo>
                <a:lnTo>
                  <a:pt x="653554" y="249936"/>
                </a:lnTo>
                <a:lnTo>
                  <a:pt x="675856" y="206802"/>
                </a:lnTo>
                <a:lnTo>
                  <a:pt x="683865" y="157129"/>
                </a:lnTo>
                <a:lnTo>
                  <a:pt x="675856" y="107465"/>
                </a:lnTo>
                <a:lnTo>
                  <a:pt x="653612" y="64443"/>
                </a:lnTo>
                <a:lnTo>
                  <a:pt x="619544" y="30317"/>
                </a:lnTo>
                <a:lnTo>
                  <a:pt x="576410" y="8010"/>
                </a:lnTo>
                <a:lnTo>
                  <a:pt x="526739" y="0"/>
                </a:lnTo>
                <a:close/>
              </a:path>
            </a:pathLst>
          </a:custGeom>
          <a:solidFill>
            <a:srgbClr val="2933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57325" y="4010040"/>
            <a:ext cx="381000" cy="428625"/>
          </a:xfrm>
          <a:custGeom>
            <a:avLst/>
            <a:gdLst/>
            <a:ahLst/>
            <a:cxnLst/>
            <a:rect l="l" t="t" r="r" b="b"/>
            <a:pathLst>
              <a:path w="381000" h="428625">
                <a:moveTo>
                  <a:pt x="54816" y="0"/>
                </a:moveTo>
                <a:lnTo>
                  <a:pt x="15966" y="16615"/>
                </a:lnTo>
                <a:lnTo>
                  <a:pt x="0" y="56245"/>
                </a:lnTo>
                <a:lnTo>
                  <a:pt x="0" y="372348"/>
                </a:lnTo>
                <a:lnTo>
                  <a:pt x="15966" y="411978"/>
                </a:lnTo>
                <a:lnTo>
                  <a:pt x="54816" y="428593"/>
                </a:lnTo>
                <a:lnTo>
                  <a:pt x="68919" y="426793"/>
                </a:lnTo>
                <a:lnTo>
                  <a:pt x="353694" y="262493"/>
                </a:lnTo>
                <a:lnTo>
                  <a:pt x="379108" y="228792"/>
                </a:lnTo>
                <a:lnTo>
                  <a:pt x="381000" y="214233"/>
                </a:lnTo>
                <a:lnTo>
                  <a:pt x="379108" y="199747"/>
                </a:lnTo>
                <a:lnTo>
                  <a:pt x="353694" y="166100"/>
                </a:lnTo>
                <a:lnTo>
                  <a:pt x="82296" y="7350"/>
                </a:lnTo>
                <a:lnTo>
                  <a:pt x="54816" y="0"/>
                </a:lnTo>
                <a:close/>
              </a:path>
            </a:pathLst>
          </a:custGeom>
          <a:solidFill>
            <a:srgbClr val="293374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57325" y="5343509"/>
            <a:ext cx="361950" cy="419734"/>
          </a:xfrm>
          <a:custGeom>
            <a:avLst/>
            <a:gdLst/>
            <a:ahLst/>
            <a:cxnLst/>
            <a:rect l="l" t="t" r="r" b="b"/>
            <a:pathLst>
              <a:path w="361950" h="419735">
                <a:moveTo>
                  <a:pt x="53895" y="0"/>
                </a:moveTo>
                <a:lnTo>
                  <a:pt x="15751" y="15829"/>
                </a:lnTo>
                <a:lnTo>
                  <a:pt x="0" y="54244"/>
                </a:lnTo>
                <a:lnTo>
                  <a:pt x="0" y="364886"/>
                </a:lnTo>
                <a:lnTo>
                  <a:pt x="15751" y="403302"/>
                </a:lnTo>
                <a:lnTo>
                  <a:pt x="53895" y="419131"/>
                </a:lnTo>
                <a:lnTo>
                  <a:pt x="67645" y="417165"/>
                </a:lnTo>
                <a:lnTo>
                  <a:pt x="334644" y="258206"/>
                </a:lnTo>
                <a:lnTo>
                  <a:pt x="360058" y="224149"/>
                </a:lnTo>
                <a:lnTo>
                  <a:pt x="361950" y="209565"/>
                </a:lnTo>
                <a:lnTo>
                  <a:pt x="360058" y="194982"/>
                </a:lnTo>
                <a:lnTo>
                  <a:pt x="334644" y="160924"/>
                </a:lnTo>
                <a:lnTo>
                  <a:pt x="80644" y="7635"/>
                </a:lnTo>
                <a:lnTo>
                  <a:pt x="53895" y="0"/>
                </a:lnTo>
                <a:close/>
              </a:path>
            </a:pathLst>
          </a:custGeom>
          <a:solidFill>
            <a:srgbClr val="518AC8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57325" y="7277084"/>
            <a:ext cx="381000" cy="419734"/>
          </a:xfrm>
          <a:custGeom>
            <a:avLst/>
            <a:gdLst/>
            <a:ahLst/>
            <a:cxnLst/>
            <a:rect l="l" t="t" r="r" b="b"/>
            <a:pathLst>
              <a:path w="381000" h="419734">
                <a:moveTo>
                  <a:pt x="54816" y="0"/>
                </a:moveTo>
                <a:lnTo>
                  <a:pt x="15966" y="16307"/>
                </a:lnTo>
                <a:lnTo>
                  <a:pt x="0" y="55133"/>
                </a:lnTo>
                <a:lnTo>
                  <a:pt x="0" y="363997"/>
                </a:lnTo>
                <a:lnTo>
                  <a:pt x="15966" y="402824"/>
                </a:lnTo>
                <a:lnTo>
                  <a:pt x="54816" y="419131"/>
                </a:lnTo>
                <a:lnTo>
                  <a:pt x="68919" y="417355"/>
                </a:lnTo>
                <a:lnTo>
                  <a:pt x="353694" y="256682"/>
                </a:lnTo>
                <a:lnTo>
                  <a:pt x="379108" y="223768"/>
                </a:lnTo>
                <a:lnTo>
                  <a:pt x="381000" y="209565"/>
                </a:lnTo>
                <a:lnTo>
                  <a:pt x="379108" y="195363"/>
                </a:lnTo>
                <a:lnTo>
                  <a:pt x="353694" y="162448"/>
                </a:lnTo>
                <a:lnTo>
                  <a:pt x="82296" y="7254"/>
                </a:lnTo>
                <a:lnTo>
                  <a:pt x="54816" y="0"/>
                </a:lnTo>
                <a:close/>
              </a:path>
            </a:pathLst>
          </a:custGeom>
          <a:solidFill>
            <a:srgbClr val="BA4075">
              <a:alpha val="8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415</Words>
  <Application>Microsoft Office PowerPoint</Application>
  <PresentationFormat>Custom</PresentationFormat>
  <Paragraphs>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Verdana</vt:lpstr>
      <vt:lpstr>Office Theme</vt:lpstr>
      <vt:lpstr>Big Goal Accelerator Projects</vt:lpstr>
      <vt:lpstr>Learning Objectives</vt:lpstr>
      <vt:lpstr>SIA BIG GOAL</vt:lpstr>
      <vt:lpstr>What is a Big Goal Accelerator Project?</vt:lpstr>
      <vt:lpstr>Serve Women and Girls Facing Obstacles to Success</vt:lpstr>
      <vt:lpstr>Why not the Dream Programs?</vt:lpstr>
      <vt:lpstr>Access to Education or Economic Empowerment</vt:lpstr>
      <vt:lpstr>Access to Education or Economic Empowerment</vt:lpstr>
      <vt:lpstr>Soroptimist-led</vt:lpstr>
      <vt:lpstr>Report to SIA</vt:lpstr>
      <vt:lpstr>Not Eligible Projects</vt:lpstr>
      <vt:lpstr>New Project?</vt:lpstr>
      <vt:lpstr>Give a SCHOLARSHIP or AWARD</vt:lpstr>
      <vt:lpstr>Remove Barriers</vt:lpstr>
      <vt:lpstr>Consider Project Reach</vt:lpstr>
      <vt:lpstr>Legacy Projects Consider adapting projects to be eligible for our Big Goal</vt:lpstr>
      <vt:lpstr>PowerPoint Presentation</vt:lpstr>
      <vt:lpstr>PowerPoint Presentation</vt:lpstr>
      <vt:lpstr>Laptops for boys and girls as an award for community service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Barbara Spyke</cp:lastModifiedBy>
  <cp:revision>1</cp:revision>
  <dcterms:created xsi:type="dcterms:W3CDTF">2026-04-27T22:01:28Z</dcterms:created>
  <dcterms:modified xsi:type="dcterms:W3CDTF">2026-04-27T22:02:40Z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2026-04-25T00:00:00Z</vt:filetime>
  </property>
  <property fmtid="{D5CDD505-2E9C-101B-9397-08002B2CF9AE}" pid="3" name="LastSaved">
    <vt:filetime>2026-04-27T00:00:00Z</vt:filetime>
  </property>
</Properties>
</file>