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9" r:id="rId4"/>
    <p:sldId id="268" r:id="rId5"/>
    <p:sldId id="267" r:id="rId6"/>
    <p:sldId id="276" r:id="rId7"/>
    <p:sldId id="264" r:id="rId8"/>
    <p:sldId id="274" r:id="rId9"/>
    <p:sldId id="277" r:id="rId10"/>
  </p:sldIdLst>
  <p:sldSz cx="18288000" cy="10287000"/>
  <p:notesSz cx="6858000" cy="9144000"/>
  <p:embeddedFontLst>
    <p:embeddedFont>
      <p:font typeface="Calibri (MS)" panose="020B0604020202020204" charset="0"/>
      <p:regular r:id="rId12"/>
    </p:embeddedFont>
    <p:embeddedFont>
      <p:font typeface="Calibri (MS) Bold" panose="020B0604020202020204" charset="0"/>
      <p:regular r:id="rId13"/>
    </p:embeddedFont>
    <p:embeddedFont>
      <p:font typeface="Effra" panose="020B0803020203020204" pitchFamily="34" charset="0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64286" autoAdjust="0"/>
  </p:normalViewPr>
  <p:slideViewPr>
    <p:cSldViewPr>
      <p:cViewPr varScale="1">
        <p:scale>
          <a:sx n="48" d="100"/>
          <a:sy n="48" d="100"/>
        </p:scale>
        <p:origin x="2034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 Grossman" userId="d3022368-f0fb-49e4-80d7-9adb9e39e875" providerId="ADAL" clId="{7E29B4BE-5D49-4344-8C2C-A1E6B1D6FF17}"/>
    <pc:docChg chg="undo redo custSel addSld delSld modSld sldOrd">
      <pc:chgData name="Kim Grossman" userId="d3022368-f0fb-49e4-80d7-9adb9e39e875" providerId="ADAL" clId="{7E29B4BE-5D49-4344-8C2C-A1E6B1D6FF17}" dt="2026-04-27T14:48:58.662" v="20336" actId="6549"/>
      <pc:docMkLst>
        <pc:docMk/>
      </pc:docMkLst>
      <pc:sldChg chg="addSp modSp mod modNotesTx">
        <pc:chgData name="Kim Grossman" userId="d3022368-f0fb-49e4-80d7-9adb9e39e875" providerId="ADAL" clId="{7E29B4BE-5D49-4344-8C2C-A1E6B1D6FF17}" dt="2026-04-27T14:48:35.669" v="20328" actId="20577"/>
        <pc:sldMkLst>
          <pc:docMk/>
          <pc:sldMk cId="0" sldId="256"/>
        </pc:sldMkLst>
        <pc:spChg chg="mod">
          <ac:chgData name="Kim Grossman" userId="d3022368-f0fb-49e4-80d7-9adb9e39e875" providerId="ADAL" clId="{7E29B4BE-5D49-4344-8C2C-A1E6B1D6FF17}" dt="2026-04-23T14:46:14.265" v="19479" actId="2710"/>
          <ac:spMkLst>
            <pc:docMk/>
            <pc:sldMk cId="0" sldId="256"/>
            <ac:spMk id="5" creationId="{00000000-0000-0000-0000-000000000000}"/>
          </ac:spMkLst>
        </pc:spChg>
        <pc:spChg chg="mod">
          <ac:chgData name="Kim Grossman" userId="d3022368-f0fb-49e4-80d7-9adb9e39e875" providerId="ADAL" clId="{7E29B4BE-5D49-4344-8C2C-A1E6B1D6FF17}" dt="2026-04-23T14:52:24.670" v="19608" actId="34135"/>
          <ac:spMkLst>
            <pc:docMk/>
            <pc:sldMk cId="0" sldId="256"/>
            <ac:spMk id="6" creationId="{00000000-0000-0000-0000-000000000000}"/>
          </ac:spMkLst>
        </pc:spChg>
        <pc:spChg chg="mod">
          <ac:chgData name="Kim Grossman" userId="d3022368-f0fb-49e4-80d7-9adb9e39e875" providerId="ADAL" clId="{7E29B4BE-5D49-4344-8C2C-A1E6B1D6FF17}" dt="2026-04-23T14:52:26.520" v="19609" actId="34135"/>
          <ac:spMkLst>
            <pc:docMk/>
            <pc:sldMk cId="0" sldId="256"/>
            <ac:spMk id="7" creationId="{00000000-0000-0000-0000-000000000000}"/>
          </ac:spMkLst>
        </pc:spChg>
        <pc:spChg chg="mod">
          <ac:chgData name="Kim Grossman" userId="d3022368-f0fb-49e4-80d7-9adb9e39e875" providerId="ADAL" clId="{7E29B4BE-5D49-4344-8C2C-A1E6B1D6FF17}" dt="2026-04-22T15:21:22.874" v="156" actId="1076"/>
          <ac:spMkLst>
            <pc:docMk/>
            <pc:sldMk cId="0" sldId="256"/>
            <ac:spMk id="9" creationId="{00000000-0000-0000-0000-000000000000}"/>
          </ac:spMkLst>
        </pc:spChg>
        <pc:spChg chg="add mod">
          <ac:chgData name="Kim Grossman" userId="d3022368-f0fb-49e4-80d7-9adb9e39e875" providerId="ADAL" clId="{7E29B4BE-5D49-4344-8C2C-A1E6B1D6FF17}" dt="2026-04-22T15:21:12.201" v="153" actId="404"/>
          <ac:spMkLst>
            <pc:docMk/>
            <pc:sldMk cId="0" sldId="256"/>
            <ac:spMk id="10" creationId="{D6620817-4E6D-D35E-FFE0-B62D93E63A56}"/>
          </ac:spMkLst>
        </pc:spChg>
      </pc:sldChg>
      <pc:sldChg chg="addSp delSp modSp mod modNotesTx">
        <pc:chgData name="Kim Grossman" userId="d3022368-f0fb-49e4-80d7-9adb9e39e875" providerId="ADAL" clId="{7E29B4BE-5D49-4344-8C2C-A1E6B1D6FF17}" dt="2026-04-27T14:48:37.926" v="20329" actId="20577"/>
        <pc:sldMkLst>
          <pc:docMk/>
          <pc:sldMk cId="0" sldId="258"/>
        </pc:sldMkLst>
        <pc:spChg chg="mod">
          <ac:chgData name="Kim Grossman" userId="d3022368-f0fb-49e4-80d7-9adb9e39e875" providerId="ADAL" clId="{7E29B4BE-5D49-4344-8C2C-A1E6B1D6FF17}" dt="2026-04-23T14:52:28.977" v="19610" actId="34135"/>
          <ac:spMkLst>
            <pc:docMk/>
            <pc:sldMk cId="0" sldId="258"/>
            <ac:spMk id="9" creationId="{00000000-0000-0000-0000-000000000000}"/>
          </ac:spMkLst>
        </pc:spChg>
        <pc:spChg chg="mod">
          <ac:chgData name="Kim Grossman" userId="d3022368-f0fb-49e4-80d7-9adb9e39e875" providerId="ADAL" clId="{7E29B4BE-5D49-4344-8C2C-A1E6B1D6FF17}" dt="2026-04-23T14:52:28.977" v="19610" actId="34135"/>
          <ac:spMkLst>
            <pc:docMk/>
            <pc:sldMk cId="0" sldId="258"/>
            <ac:spMk id="10" creationId="{00000000-0000-0000-0000-000000000000}"/>
          </ac:spMkLst>
        </pc:spChg>
        <pc:spChg chg="mod">
          <ac:chgData name="Kim Grossman" userId="d3022368-f0fb-49e4-80d7-9adb9e39e875" providerId="ADAL" clId="{7E29B4BE-5D49-4344-8C2C-A1E6B1D6FF17}" dt="2026-04-22T15:27:34.223" v="1599" actId="1076"/>
          <ac:spMkLst>
            <pc:docMk/>
            <pc:sldMk cId="0" sldId="258"/>
            <ac:spMk id="11" creationId="{00000000-0000-0000-0000-000000000000}"/>
          </ac:spMkLst>
        </pc:spChg>
        <pc:spChg chg="mod">
          <ac:chgData name="Kim Grossman" userId="d3022368-f0fb-49e4-80d7-9adb9e39e875" providerId="ADAL" clId="{7E29B4BE-5D49-4344-8C2C-A1E6B1D6FF17}" dt="2026-04-22T15:27:27.099" v="1596" actId="1076"/>
          <ac:spMkLst>
            <pc:docMk/>
            <pc:sldMk cId="0" sldId="258"/>
            <ac:spMk id="24" creationId="{00000000-0000-0000-0000-000000000000}"/>
          </ac:spMkLst>
        </pc:spChg>
        <pc:spChg chg="mod">
          <ac:chgData name="Kim Grossman" userId="d3022368-f0fb-49e4-80d7-9adb9e39e875" providerId="ADAL" clId="{7E29B4BE-5D49-4344-8C2C-A1E6B1D6FF17}" dt="2026-04-22T15:22:38.394" v="217" actId="20577"/>
          <ac:spMkLst>
            <pc:docMk/>
            <pc:sldMk cId="0" sldId="258"/>
            <ac:spMk id="34" creationId="{00000000-0000-0000-0000-000000000000}"/>
          </ac:spMkLst>
        </pc:spChg>
        <pc:spChg chg="mod">
          <ac:chgData name="Kim Grossman" userId="d3022368-f0fb-49e4-80d7-9adb9e39e875" providerId="ADAL" clId="{7E29B4BE-5D49-4344-8C2C-A1E6B1D6FF17}" dt="2026-04-22T20:26:52.673" v="18129"/>
          <ac:spMkLst>
            <pc:docMk/>
            <pc:sldMk cId="0" sldId="258"/>
            <ac:spMk id="35" creationId="{00000000-0000-0000-0000-000000000000}"/>
          </ac:spMkLst>
        </pc:spChg>
        <pc:spChg chg="mod">
          <ac:chgData name="Kim Grossman" userId="d3022368-f0fb-49e4-80d7-9adb9e39e875" providerId="ADAL" clId="{7E29B4BE-5D49-4344-8C2C-A1E6B1D6FF17}" dt="2026-04-22T20:27:08.404" v="18135" actId="1076"/>
          <ac:spMkLst>
            <pc:docMk/>
            <pc:sldMk cId="0" sldId="258"/>
            <ac:spMk id="39" creationId="{00000000-0000-0000-0000-000000000000}"/>
          </ac:spMkLst>
        </pc:spChg>
        <pc:spChg chg="add mod">
          <ac:chgData name="Kim Grossman" userId="d3022368-f0fb-49e4-80d7-9adb9e39e875" providerId="ADAL" clId="{7E29B4BE-5D49-4344-8C2C-A1E6B1D6FF17}" dt="2026-04-22T20:26:56.275" v="18130"/>
          <ac:spMkLst>
            <pc:docMk/>
            <pc:sldMk cId="0" sldId="258"/>
            <ac:spMk id="41" creationId="{3680CA48-DEB4-00E9-A3EB-A66C90F24AFB}"/>
          </ac:spMkLst>
        </pc:spChg>
        <pc:grpChg chg="mod">
          <ac:chgData name="Kim Grossman" userId="d3022368-f0fb-49e4-80d7-9adb9e39e875" providerId="ADAL" clId="{7E29B4BE-5D49-4344-8C2C-A1E6B1D6FF17}" dt="2026-04-23T14:52:28.977" v="19610" actId="34135"/>
          <ac:grpSpMkLst>
            <pc:docMk/>
            <pc:sldMk cId="0" sldId="258"/>
            <ac:grpSpMk id="8" creationId="{00000000-0000-0000-0000-000000000000}"/>
          </ac:grpSpMkLst>
        </pc:grpChg>
        <pc:grpChg chg="mod">
          <ac:chgData name="Kim Grossman" userId="d3022368-f0fb-49e4-80d7-9adb9e39e875" providerId="ADAL" clId="{7E29B4BE-5D49-4344-8C2C-A1E6B1D6FF17}" dt="2026-04-22T20:27:08.651" v="18136" actId="1076"/>
          <ac:grpSpMkLst>
            <pc:docMk/>
            <pc:sldMk cId="0" sldId="258"/>
            <ac:grpSpMk id="28" creationId="{00000000-0000-0000-0000-000000000000}"/>
          </ac:grpSpMkLst>
        </pc:grpChg>
      </pc:sldChg>
      <pc:sldChg chg="addSp delSp modSp mod modNotesTx">
        <pc:chgData name="Kim Grossman" userId="d3022368-f0fb-49e4-80d7-9adb9e39e875" providerId="ADAL" clId="{7E29B4BE-5D49-4344-8C2C-A1E6B1D6FF17}" dt="2026-04-27T14:48:40.651" v="20330" actId="6549"/>
        <pc:sldMkLst>
          <pc:docMk/>
          <pc:sldMk cId="0" sldId="259"/>
        </pc:sldMkLst>
        <pc:spChg chg="mod">
          <ac:chgData name="Kim Grossman" userId="d3022368-f0fb-49e4-80d7-9adb9e39e875" providerId="ADAL" clId="{7E29B4BE-5D49-4344-8C2C-A1E6B1D6FF17}" dt="2026-04-23T14:52:33.117" v="19611" actId="34135"/>
          <ac:spMkLst>
            <pc:docMk/>
            <pc:sldMk cId="0" sldId="259"/>
            <ac:spMk id="3" creationId="{00000000-0000-0000-0000-000000000000}"/>
          </ac:spMkLst>
        </pc:spChg>
        <pc:spChg chg="add del mod">
          <ac:chgData name="Kim Grossman" userId="d3022368-f0fb-49e4-80d7-9adb9e39e875" providerId="ADAL" clId="{7E29B4BE-5D49-4344-8C2C-A1E6B1D6FF17}" dt="2026-04-22T16:06:37.405" v="2028" actId="2710"/>
          <ac:spMkLst>
            <pc:docMk/>
            <pc:sldMk cId="0" sldId="259"/>
            <ac:spMk id="6" creationId="{00000000-0000-0000-0000-000000000000}"/>
          </ac:spMkLst>
        </pc:spChg>
        <pc:spChg chg="mod">
          <ac:chgData name="Kim Grossman" userId="d3022368-f0fb-49e4-80d7-9adb9e39e875" providerId="ADAL" clId="{7E29B4BE-5D49-4344-8C2C-A1E6B1D6FF17}" dt="2026-04-22T16:04:04.917" v="1846" actId="20577"/>
          <ac:spMkLst>
            <pc:docMk/>
            <pc:sldMk cId="0" sldId="259"/>
            <ac:spMk id="8" creationId="{00000000-0000-0000-0000-000000000000}"/>
          </ac:spMkLst>
        </pc:spChg>
        <pc:picChg chg="add mod modCrop">
          <ac:chgData name="Kim Grossman" userId="d3022368-f0fb-49e4-80d7-9adb9e39e875" providerId="ADAL" clId="{7E29B4BE-5D49-4344-8C2C-A1E6B1D6FF17}" dt="2026-04-22T16:03:53.814" v="1826" actId="1076"/>
          <ac:picMkLst>
            <pc:docMk/>
            <pc:sldMk cId="0" sldId="259"/>
            <ac:picMk id="13" creationId="{9B8B30BB-31F3-2CF3-2735-915874BAA6F0}"/>
          </ac:picMkLst>
        </pc:picChg>
      </pc:sldChg>
      <pc:sldChg chg="addSp delSp modSp mod ord modNotesTx">
        <pc:chgData name="Kim Grossman" userId="d3022368-f0fb-49e4-80d7-9adb9e39e875" providerId="ADAL" clId="{7E29B4BE-5D49-4344-8C2C-A1E6B1D6FF17}" dt="2026-04-27T14:48:53.570" v="20334" actId="6549"/>
        <pc:sldMkLst>
          <pc:docMk/>
          <pc:sldMk cId="0" sldId="264"/>
        </pc:sldMkLst>
        <pc:spChg chg="mod ord">
          <ac:chgData name="Kim Grossman" userId="d3022368-f0fb-49e4-80d7-9adb9e39e875" providerId="ADAL" clId="{7E29B4BE-5D49-4344-8C2C-A1E6B1D6FF17}" dt="2026-04-22T19:33:42.021" v="15306" actId="20577"/>
          <ac:spMkLst>
            <pc:docMk/>
            <pc:sldMk cId="0" sldId="264"/>
            <ac:spMk id="6" creationId="{00000000-0000-0000-0000-000000000000}"/>
          </ac:spMkLst>
        </pc:spChg>
        <pc:picChg chg="add mod">
          <ac:chgData name="Kim Grossman" userId="d3022368-f0fb-49e4-80d7-9adb9e39e875" providerId="ADAL" clId="{7E29B4BE-5D49-4344-8C2C-A1E6B1D6FF17}" dt="2026-04-22T19:33:47.296" v="15307" actId="14100"/>
          <ac:picMkLst>
            <pc:docMk/>
            <pc:sldMk cId="0" sldId="264"/>
            <ac:picMk id="8" creationId="{80E4E72E-6825-DEE3-C5A6-1DD3427501B8}"/>
          </ac:picMkLst>
        </pc:picChg>
      </pc:sldChg>
      <pc:sldChg chg="addSp delSp modSp add del mod modNotesTx">
        <pc:chgData name="Kim Grossman" userId="d3022368-f0fb-49e4-80d7-9adb9e39e875" providerId="ADAL" clId="{7E29B4BE-5D49-4344-8C2C-A1E6B1D6FF17}" dt="2026-04-27T14:48:46.788" v="20332" actId="6549"/>
        <pc:sldMkLst>
          <pc:docMk/>
          <pc:sldMk cId="0" sldId="267"/>
        </pc:sldMkLst>
        <pc:spChg chg="mod">
          <ac:chgData name="Kim Grossman" userId="d3022368-f0fb-49e4-80d7-9adb9e39e875" providerId="ADAL" clId="{7E29B4BE-5D49-4344-8C2C-A1E6B1D6FF17}" dt="2026-04-23T14:57:19.530" v="19873" actId="14100"/>
          <ac:spMkLst>
            <pc:docMk/>
            <pc:sldMk cId="0" sldId="267"/>
            <ac:spMk id="7" creationId="{00000000-0000-0000-0000-000000000000}"/>
          </ac:spMkLst>
        </pc:spChg>
        <pc:spChg chg="mod">
          <ac:chgData name="Kim Grossman" userId="d3022368-f0fb-49e4-80d7-9adb9e39e875" providerId="ADAL" clId="{7E29B4BE-5D49-4344-8C2C-A1E6B1D6FF17}" dt="2026-04-23T14:57:28.526" v="19890" actId="20577"/>
          <ac:spMkLst>
            <pc:docMk/>
            <pc:sldMk cId="0" sldId="267"/>
            <ac:spMk id="8" creationId="{00000000-0000-0000-0000-000000000000}"/>
          </ac:spMkLst>
        </pc:spChg>
        <pc:spChg chg="mod">
          <ac:chgData name="Kim Grossman" userId="d3022368-f0fb-49e4-80d7-9adb9e39e875" providerId="ADAL" clId="{7E29B4BE-5D49-4344-8C2C-A1E6B1D6FF17}" dt="2026-04-23T14:58:21.481" v="20042" actId="20577"/>
          <ac:spMkLst>
            <pc:docMk/>
            <pc:sldMk cId="0" sldId="267"/>
            <ac:spMk id="9" creationId="{00000000-0000-0000-0000-000000000000}"/>
          </ac:spMkLst>
        </pc:spChg>
        <pc:spChg chg="mod">
          <ac:chgData name="Kim Grossman" userId="d3022368-f0fb-49e4-80d7-9adb9e39e875" providerId="ADAL" clId="{7E29B4BE-5D49-4344-8C2C-A1E6B1D6FF17}" dt="2026-04-23T14:57:48.734" v="19959" actId="5793"/>
          <ac:spMkLst>
            <pc:docMk/>
            <pc:sldMk cId="0" sldId="267"/>
            <ac:spMk id="10" creationId="{00000000-0000-0000-0000-000000000000}"/>
          </ac:spMkLst>
        </pc:spChg>
        <pc:spChg chg="mod">
          <ac:chgData name="Kim Grossman" userId="d3022368-f0fb-49e4-80d7-9adb9e39e875" providerId="ADAL" clId="{7E29B4BE-5D49-4344-8C2C-A1E6B1D6FF17}" dt="2026-04-23T14:57:36.739" v="19916" actId="20577"/>
          <ac:spMkLst>
            <pc:docMk/>
            <pc:sldMk cId="0" sldId="267"/>
            <ac:spMk id="11" creationId="{00000000-0000-0000-0000-000000000000}"/>
          </ac:spMkLst>
        </pc:spChg>
        <pc:spChg chg="mod">
          <ac:chgData name="Kim Grossman" userId="d3022368-f0fb-49e4-80d7-9adb9e39e875" providerId="ADAL" clId="{7E29B4BE-5D49-4344-8C2C-A1E6B1D6FF17}" dt="2026-04-23T14:57:58.391" v="19981" actId="20577"/>
          <ac:spMkLst>
            <pc:docMk/>
            <pc:sldMk cId="0" sldId="267"/>
            <ac:spMk id="12" creationId="{00000000-0000-0000-0000-000000000000}"/>
          </ac:spMkLst>
        </pc:spChg>
        <pc:spChg chg="mod">
          <ac:chgData name="Kim Grossman" userId="d3022368-f0fb-49e4-80d7-9adb9e39e875" providerId="ADAL" clId="{7E29B4BE-5D49-4344-8C2C-A1E6B1D6FF17}" dt="2026-04-23T14:58:49.966" v="20138" actId="20577"/>
          <ac:spMkLst>
            <pc:docMk/>
            <pc:sldMk cId="0" sldId="267"/>
            <ac:spMk id="13" creationId="{00000000-0000-0000-0000-000000000000}"/>
          </ac:spMkLst>
        </pc:spChg>
        <pc:spChg chg="mod">
          <ac:chgData name="Kim Grossman" userId="d3022368-f0fb-49e4-80d7-9adb9e39e875" providerId="ADAL" clId="{7E29B4BE-5D49-4344-8C2C-A1E6B1D6FF17}" dt="2026-04-23T14:59:16.245" v="20224" actId="20577"/>
          <ac:spMkLst>
            <pc:docMk/>
            <pc:sldMk cId="0" sldId="267"/>
            <ac:spMk id="14" creationId="{00000000-0000-0000-0000-000000000000}"/>
          </ac:spMkLst>
        </pc:spChg>
        <pc:spChg chg="mod">
          <ac:chgData name="Kim Grossman" userId="d3022368-f0fb-49e4-80d7-9adb9e39e875" providerId="ADAL" clId="{7E29B4BE-5D49-4344-8C2C-A1E6B1D6FF17}" dt="2026-04-23T14:59:50.500" v="20319" actId="20577"/>
          <ac:spMkLst>
            <pc:docMk/>
            <pc:sldMk cId="0" sldId="267"/>
            <ac:spMk id="15" creationId="{00000000-0000-0000-0000-000000000000}"/>
          </ac:spMkLst>
        </pc:spChg>
        <pc:spChg chg="add mod">
          <ac:chgData name="Kim Grossman" userId="d3022368-f0fb-49e4-80d7-9adb9e39e875" providerId="ADAL" clId="{7E29B4BE-5D49-4344-8C2C-A1E6B1D6FF17}" dt="2026-04-23T15:00:08.830" v="20322" actId="1076"/>
          <ac:spMkLst>
            <pc:docMk/>
            <pc:sldMk cId="0" sldId="267"/>
            <ac:spMk id="21" creationId="{B6F05E80-8A9A-A180-1334-CAD442881D5C}"/>
          </ac:spMkLst>
        </pc:spChg>
        <pc:spChg chg="add mod">
          <ac:chgData name="Kim Grossman" userId="d3022368-f0fb-49e4-80d7-9adb9e39e875" providerId="ADAL" clId="{7E29B4BE-5D49-4344-8C2C-A1E6B1D6FF17}" dt="2026-04-23T15:00:29.519" v="20326" actId="1076"/>
          <ac:spMkLst>
            <pc:docMk/>
            <pc:sldMk cId="0" sldId="267"/>
            <ac:spMk id="23" creationId="{F05F451B-C643-136C-C6FC-939C8BEA6EA5}"/>
          </ac:spMkLst>
        </pc:spChg>
      </pc:sldChg>
      <pc:sldChg chg="addSp delSp modSp add del mod modNotesTx">
        <pc:chgData name="Kim Grossman" userId="d3022368-f0fb-49e4-80d7-9adb9e39e875" providerId="ADAL" clId="{7E29B4BE-5D49-4344-8C2C-A1E6B1D6FF17}" dt="2026-04-27T14:48:43.544" v="20331" actId="6549"/>
        <pc:sldMkLst>
          <pc:docMk/>
          <pc:sldMk cId="0" sldId="268"/>
        </pc:sldMkLst>
        <pc:spChg chg="mod">
          <ac:chgData name="Kim Grossman" userId="d3022368-f0fb-49e4-80d7-9adb9e39e875" providerId="ADAL" clId="{7E29B4BE-5D49-4344-8C2C-A1E6B1D6FF17}" dt="2026-04-23T14:52:20.213" v="19607" actId="34135"/>
          <ac:spMkLst>
            <pc:docMk/>
            <pc:sldMk cId="0" sldId="268"/>
            <ac:spMk id="3" creationId="{00000000-0000-0000-0000-000000000000}"/>
          </ac:spMkLst>
        </pc:spChg>
        <pc:spChg chg="mod">
          <ac:chgData name="Kim Grossman" userId="d3022368-f0fb-49e4-80d7-9adb9e39e875" providerId="ADAL" clId="{7E29B4BE-5D49-4344-8C2C-A1E6B1D6FF17}" dt="2026-04-23T14:52:20.213" v="19607" actId="34135"/>
          <ac:spMkLst>
            <pc:docMk/>
            <pc:sldMk cId="0" sldId="268"/>
            <ac:spMk id="4" creationId="{00000000-0000-0000-0000-000000000000}"/>
          </ac:spMkLst>
        </pc:spChg>
        <pc:spChg chg="add del">
          <ac:chgData name="Kim Grossman" userId="d3022368-f0fb-49e4-80d7-9adb9e39e875" providerId="ADAL" clId="{7E29B4BE-5D49-4344-8C2C-A1E6B1D6FF17}" dt="2026-04-23T14:48:19.892" v="19600" actId="478"/>
          <ac:spMkLst>
            <pc:docMk/>
            <pc:sldMk cId="0" sldId="268"/>
            <ac:spMk id="6" creationId="{00000000-0000-0000-0000-000000000000}"/>
          </ac:spMkLst>
        </pc:spChg>
        <pc:spChg chg="add del mod">
          <ac:chgData name="Kim Grossman" userId="d3022368-f0fb-49e4-80d7-9adb9e39e875" providerId="ADAL" clId="{7E29B4BE-5D49-4344-8C2C-A1E6B1D6FF17}" dt="2026-04-23T14:53:35.436" v="19625" actId="1076"/>
          <ac:spMkLst>
            <pc:docMk/>
            <pc:sldMk cId="0" sldId="268"/>
            <ac:spMk id="7" creationId="{00000000-0000-0000-0000-000000000000}"/>
          </ac:spMkLst>
        </pc:spChg>
        <pc:spChg chg="mod">
          <ac:chgData name="Kim Grossman" userId="d3022368-f0fb-49e4-80d7-9adb9e39e875" providerId="ADAL" clId="{7E29B4BE-5D49-4344-8C2C-A1E6B1D6FF17}" dt="2026-04-23T14:47:24.766" v="19536" actId="20577"/>
          <ac:spMkLst>
            <pc:docMk/>
            <pc:sldMk cId="0" sldId="268"/>
            <ac:spMk id="11" creationId="{00000000-0000-0000-0000-000000000000}"/>
          </ac:spMkLst>
        </pc:spChg>
        <pc:spChg chg="mod">
          <ac:chgData name="Kim Grossman" userId="d3022368-f0fb-49e4-80d7-9adb9e39e875" providerId="ADAL" clId="{7E29B4BE-5D49-4344-8C2C-A1E6B1D6FF17}" dt="2026-04-23T14:53:23.686" v="19622" actId="1076"/>
          <ac:spMkLst>
            <pc:docMk/>
            <pc:sldMk cId="0" sldId="268"/>
            <ac:spMk id="12" creationId="{00000000-0000-0000-0000-000000000000}"/>
          </ac:spMkLst>
        </pc:spChg>
        <pc:spChg chg="mod">
          <ac:chgData name="Kim Grossman" userId="d3022368-f0fb-49e4-80d7-9adb9e39e875" providerId="ADAL" clId="{7E29B4BE-5D49-4344-8C2C-A1E6B1D6FF17}" dt="2026-04-23T14:47:27.375" v="19544" actId="20577"/>
          <ac:spMkLst>
            <pc:docMk/>
            <pc:sldMk cId="0" sldId="268"/>
            <ac:spMk id="13" creationId="{00000000-0000-0000-0000-000000000000}"/>
          </ac:spMkLst>
        </pc:spChg>
        <pc:spChg chg="mod">
          <ac:chgData name="Kim Grossman" userId="d3022368-f0fb-49e4-80d7-9adb9e39e875" providerId="ADAL" clId="{7E29B4BE-5D49-4344-8C2C-A1E6B1D6FF17}" dt="2026-04-23T14:47:35.344" v="19570" actId="20577"/>
          <ac:spMkLst>
            <pc:docMk/>
            <pc:sldMk cId="0" sldId="268"/>
            <ac:spMk id="14" creationId="{00000000-0000-0000-0000-000000000000}"/>
          </ac:spMkLst>
        </pc:spChg>
        <pc:spChg chg="mod">
          <ac:chgData name="Kim Grossman" userId="d3022368-f0fb-49e4-80d7-9adb9e39e875" providerId="ADAL" clId="{7E29B4BE-5D49-4344-8C2C-A1E6B1D6FF17}" dt="2026-04-23T14:53:30.764" v="19623" actId="1076"/>
          <ac:spMkLst>
            <pc:docMk/>
            <pc:sldMk cId="0" sldId="268"/>
            <ac:spMk id="15" creationId="{00000000-0000-0000-0000-000000000000}"/>
          </ac:spMkLst>
        </pc:spChg>
        <pc:spChg chg="mod">
          <ac:chgData name="Kim Grossman" userId="d3022368-f0fb-49e4-80d7-9adb9e39e875" providerId="ADAL" clId="{7E29B4BE-5D49-4344-8C2C-A1E6B1D6FF17}" dt="2026-04-23T14:47:37.965" v="19571"/>
          <ac:spMkLst>
            <pc:docMk/>
            <pc:sldMk cId="0" sldId="268"/>
            <ac:spMk id="16" creationId="{00000000-0000-0000-0000-000000000000}"/>
          </ac:spMkLst>
        </pc:spChg>
        <pc:spChg chg="mod">
          <ac:chgData name="Kim Grossman" userId="d3022368-f0fb-49e4-80d7-9adb9e39e875" providerId="ADAL" clId="{7E29B4BE-5D49-4344-8C2C-A1E6B1D6FF17}" dt="2026-04-23T14:47:49.162" v="19591" actId="14100"/>
          <ac:spMkLst>
            <pc:docMk/>
            <pc:sldMk cId="0" sldId="268"/>
            <ac:spMk id="17" creationId="{00000000-0000-0000-0000-000000000000}"/>
          </ac:spMkLst>
        </pc:spChg>
        <pc:spChg chg="add mod">
          <ac:chgData name="Kim Grossman" userId="d3022368-f0fb-49e4-80d7-9adb9e39e875" providerId="ADAL" clId="{7E29B4BE-5D49-4344-8C2C-A1E6B1D6FF17}" dt="2026-04-23T14:48:13.442" v="19597" actId="1076"/>
          <ac:spMkLst>
            <pc:docMk/>
            <pc:sldMk cId="0" sldId="268"/>
            <ac:spMk id="19" creationId="{18C0E338-AF00-B606-6071-D0C09CF02C00}"/>
          </ac:spMkLst>
        </pc:spChg>
        <pc:spChg chg="add mod">
          <ac:chgData name="Kim Grossman" userId="d3022368-f0fb-49e4-80d7-9adb9e39e875" providerId="ADAL" clId="{7E29B4BE-5D49-4344-8C2C-A1E6B1D6FF17}" dt="2026-04-23T14:48:27.999" v="19606" actId="14100"/>
          <ac:spMkLst>
            <pc:docMk/>
            <pc:sldMk cId="0" sldId="268"/>
            <ac:spMk id="21" creationId="{F57E7A2A-3B87-F58E-47A3-C966CD5E1B7B}"/>
          </ac:spMkLst>
        </pc:spChg>
        <pc:spChg chg="add mod">
          <ac:chgData name="Kim Grossman" userId="d3022368-f0fb-49e4-80d7-9adb9e39e875" providerId="ADAL" clId="{7E29B4BE-5D49-4344-8C2C-A1E6B1D6FF17}" dt="2026-04-23T14:53:42.220" v="19627" actId="14100"/>
          <ac:spMkLst>
            <pc:docMk/>
            <pc:sldMk cId="0" sldId="268"/>
            <ac:spMk id="23" creationId="{35AF7663-4EAB-525D-B32A-A533E489A514}"/>
          </ac:spMkLst>
        </pc:spChg>
        <pc:grpChg chg="mod">
          <ac:chgData name="Kim Grossman" userId="d3022368-f0fb-49e4-80d7-9adb9e39e875" providerId="ADAL" clId="{7E29B4BE-5D49-4344-8C2C-A1E6B1D6FF17}" dt="2026-04-23T14:52:20.213" v="19607" actId="34135"/>
          <ac:grpSpMkLst>
            <pc:docMk/>
            <pc:sldMk cId="0" sldId="268"/>
            <ac:grpSpMk id="2" creationId="{00000000-0000-0000-0000-000000000000}"/>
          </ac:grpSpMkLst>
        </pc:grpChg>
      </pc:sldChg>
      <pc:sldChg chg="delSp modSp add mod modNotesTx">
        <pc:chgData name="Kim Grossman" userId="d3022368-f0fb-49e4-80d7-9adb9e39e875" providerId="ADAL" clId="{7E29B4BE-5D49-4344-8C2C-A1E6B1D6FF17}" dt="2026-04-27T14:48:55.841" v="20335" actId="6549"/>
        <pc:sldMkLst>
          <pc:docMk/>
          <pc:sldMk cId="1059342852" sldId="274"/>
        </pc:sldMkLst>
        <pc:spChg chg="mod">
          <ac:chgData name="Kim Grossman" userId="d3022368-f0fb-49e4-80d7-9adb9e39e875" providerId="ADAL" clId="{7E29B4BE-5D49-4344-8C2C-A1E6B1D6FF17}" dt="2026-04-22T17:25:59.232" v="4867" actId="20577"/>
          <ac:spMkLst>
            <pc:docMk/>
            <pc:sldMk cId="1059342852" sldId="274"/>
            <ac:spMk id="4" creationId="{7749A9B1-2868-056E-4C96-7B2962E6AB34}"/>
          </ac:spMkLst>
        </pc:spChg>
        <pc:spChg chg="mod">
          <ac:chgData name="Kim Grossman" userId="d3022368-f0fb-49e4-80d7-9adb9e39e875" providerId="ADAL" clId="{7E29B4BE-5D49-4344-8C2C-A1E6B1D6FF17}" dt="2026-04-22T17:24:06.907" v="4706" actId="5793"/>
          <ac:spMkLst>
            <pc:docMk/>
            <pc:sldMk cId="1059342852" sldId="274"/>
            <ac:spMk id="6" creationId="{9BDD83D0-2D30-6075-EBBA-DD6598AA4BDF}"/>
          </ac:spMkLst>
        </pc:spChg>
      </pc:sldChg>
      <pc:sldChg chg="modSp add mod modNotesTx">
        <pc:chgData name="Kim Grossman" userId="d3022368-f0fb-49e4-80d7-9adb9e39e875" providerId="ADAL" clId="{7E29B4BE-5D49-4344-8C2C-A1E6B1D6FF17}" dt="2026-04-27T14:48:50.025" v="20333" actId="6549"/>
        <pc:sldMkLst>
          <pc:docMk/>
          <pc:sldMk cId="3113057891" sldId="276"/>
        </pc:sldMkLst>
        <pc:spChg chg="mod">
          <ac:chgData name="Kim Grossman" userId="d3022368-f0fb-49e4-80d7-9adb9e39e875" providerId="ADAL" clId="{7E29B4BE-5D49-4344-8C2C-A1E6B1D6FF17}" dt="2026-04-22T19:15:49.955" v="9934" actId="20577"/>
          <ac:spMkLst>
            <pc:docMk/>
            <pc:sldMk cId="3113057891" sldId="276"/>
            <ac:spMk id="31" creationId="{8841DED0-52F3-E7D8-CCDF-EE739187F627}"/>
          </ac:spMkLst>
        </pc:spChg>
        <pc:spChg chg="mod">
          <ac:chgData name="Kim Grossman" userId="d3022368-f0fb-49e4-80d7-9adb9e39e875" providerId="ADAL" clId="{7E29B4BE-5D49-4344-8C2C-A1E6B1D6FF17}" dt="2026-04-22T19:19:12.788" v="10881" actId="1076"/>
          <ac:spMkLst>
            <pc:docMk/>
            <pc:sldMk cId="3113057891" sldId="276"/>
            <ac:spMk id="32" creationId="{832A7A74-96B6-231D-1F3B-F89A8E15EDC4}"/>
          </ac:spMkLst>
        </pc:spChg>
        <pc:spChg chg="mod">
          <ac:chgData name="Kim Grossman" userId="d3022368-f0fb-49e4-80d7-9adb9e39e875" providerId="ADAL" clId="{7E29B4BE-5D49-4344-8C2C-A1E6B1D6FF17}" dt="2026-04-22T19:14:36.767" v="9831" actId="14100"/>
          <ac:spMkLst>
            <pc:docMk/>
            <pc:sldMk cId="3113057891" sldId="276"/>
            <ac:spMk id="33" creationId="{C4BE4BCC-7CF4-E999-E6F9-34FDA74C6E6C}"/>
          </ac:spMkLst>
        </pc:spChg>
        <pc:spChg chg="mod">
          <ac:chgData name="Kim Grossman" userId="d3022368-f0fb-49e4-80d7-9adb9e39e875" providerId="ADAL" clId="{7E29B4BE-5D49-4344-8C2C-A1E6B1D6FF17}" dt="2026-04-22T19:24:54.011" v="12573" actId="313"/>
          <ac:spMkLst>
            <pc:docMk/>
            <pc:sldMk cId="3113057891" sldId="276"/>
            <ac:spMk id="34" creationId="{E6ED91A7-707A-FB09-6085-15627D93FE0B}"/>
          </ac:spMkLst>
        </pc:spChg>
        <pc:spChg chg="mod">
          <ac:chgData name="Kim Grossman" userId="d3022368-f0fb-49e4-80d7-9adb9e39e875" providerId="ADAL" clId="{7E29B4BE-5D49-4344-8C2C-A1E6B1D6FF17}" dt="2026-04-22T19:28:18.877" v="13791" actId="20577"/>
          <ac:spMkLst>
            <pc:docMk/>
            <pc:sldMk cId="3113057891" sldId="276"/>
            <ac:spMk id="35" creationId="{0A2E4083-6EED-648B-F5BB-A5F6DE7D4868}"/>
          </ac:spMkLst>
        </pc:spChg>
        <pc:spChg chg="mod">
          <ac:chgData name="Kim Grossman" userId="d3022368-f0fb-49e4-80d7-9adb9e39e875" providerId="ADAL" clId="{7E29B4BE-5D49-4344-8C2C-A1E6B1D6FF17}" dt="2026-04-22T19:38:16.233" v="15410" actId="20577"/>
          <ac:spMkLst>
            <pc:docMk/>
            <pc:sldMk cId="3113057891" sldId="276"/>
            <ac:spMk id="36" creationId="{A3435102-C019-DAB1-2653-2D58AC360CE3}"/>
          </ac:spMkLst>
        </pc:spChg>
        <pc:spChg chg="mod">
          <ac:chgData name="Kim Grossman" userId="d3022368-f0fb-49e4-80d7-9adb9e39e875" providerId="ADAL" clId="{7E29B4BE-5D49-4344-8C2C-A1E6B1D6FF17}" dt="2026-04-22T19:15:24.613" v="9867" actId="14100"/>
          <ac:spMkLst>
            <pc:docMk/>
            <pc:sldMk cId="3113057891" sldId="276"/>
            <ac:spMk id="37" creationId="{7840E2F1-343D-E2C9-BAFB-150BC56681A1}"/>
          </ac:spMkLst>
        </pc:spChg>
        <pc:spChg chg="mod">
          <ac:chgData name="Kim Grossman" userId="d3022368-f0fb-49e4-80d7-9adb9e39e875" providerId="ADAL" clId="{7E29B4BE-5D49-4344-8C2C-A1E6B1D6FF17}" dt="2026-04-22T19:15:45.506" v="9933" actId="20577"/>
          <ac:spMkLst>
            <pc:docMk/>
            <pc:sldMk cId="3113057891" sldId="276"/>
            <ac:spMk id="38" creationId="{BF67DE59-C335-6E40-0D4E-742767E5A1F2}"/>
          </ac:spMkLst>
        </pc:spChg>
        <pc:spChg chg="mod">
          <ac:chgData name="Kim Grossman" userId="d3022368-f0fb-49e4-80d7-9adb9e39e875" providerId="ADAL" clId="{7E29B4BE-5D49-4344-8C2C-A1E6B1D6FF17}" dt="2026-04-22T19:13:29.329" v="9760" actId="20577"/>
          <ac:spMkLst>
            <pc:docMk/>
            <pc:sldMk cId="3113057891" sldId="276"/>
            <ac:spMk id="39" creationId="{3CFE25F5-910A-EFEA-FBD7-2D5C0249CDDF}"/>
          </ac:spMkLst>
        </pc:spChg>
        <pc:grpChg chg="mod">
          <ac:chgData name="Kim Grossman" userId="d3022368-f0fb-49e4-80d7-9adb9e39e875" providerId="ADAL" clId="{7E29B4BE-5D49-4344-8C2C-A1E6B1D6FF17}" dt="2026-04-22T19:13:45.276" v="9764" actId="1076"/>
          <ac:grpSpMkLst>
            <pc:docMk/>
            <pc:sldMk cId="3113057891" sldId="276"/>
            <ac:grpSpMk id="3" creationId="{A5767F04-2D07-BAD1-50C0-368C224B6A83}"/>
          </ac:grpSpMkLst>
        </pc:grpChg>
        <pc:grpChg chg="mod">
          <ac:chgData name="Kim Grossman" userId="d3022368-f0fb-49e4-80d7-9adb9e39e875" providerId="ADAL" clId="{7E29B4BE-5D49-4344-8C2C-A1E6B1D6FF17}" dt="2026-04-22T19:15:23.030" v="9866" actId="1076"/>
          <ac:grpSpMkLst>
            <pc:docMk/>
            <pc:sldMk cId="3113057891" sldId="276"/>
            <ac:grpSpMk id="16" creationId="{3D06D8C7-4D3A-4FA5-3A07-9B687834FB77}"/>
          </ac:grpSpMkLst>
        </pc:grpChg>
      </pc:sldChg>
      <pc:sldChg chg="modSp add mod modNotesTx">
        <pc:chgData name="Kim Grossman" userId="d3022368-f0fb-49e4-80d7-9adb9e39e875" providerId="ADAL" clId="{7E29B4BE-5D49-4344-8C2C-A1E6B1D6FF17}" dt="2026-04-27T14:48:58.662" v="20336" actId="6549"/>
        <pc:sldMkLst>
          <pc:docMk/>
          <pc:sldMk cId="1695922083" sldId="277"/>
        </pc:sldMkLst>
        <pc:spChg chg="mod">
          <ac:chgData name="Kim Grossman" userId="d3022368-f0fb-49e4-80d7-9adb9e39e875" providerId="ADAL" clId="{7E29B4BE-5D49-4344-8C2C-A1E6B1D6FF17}" dt="2026-04-22T20:49:09.782" v="19476" actId="14100"/>
          <ac:spMkLst>
            <pc:docMk/>
            <pc:sldMk cId="1695922083" sldId="277"/>
            <ac:spMk id="4" creationId="{5D0FF7AE-DA15-C37B-88C1-A44674BA9A3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FB9B4-F9AA-4B28-AA45-47D50366DF61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1BE4BA-7D5D-4A98-A3FF-FCDE043B0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76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BE4BA-7D5D-4A98-A3FF-FCDE043B08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75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BE4BA-7D5D-4A98-A3FF-FCDE043B08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984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BE4BA-7D5D-4A98-A3FF-FCDE043B08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3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BE4BA-7D5D-4A98-A3FF-FCDE043B08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18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BE4BA-7D5D-4A98-A3FF-FCDE043B08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956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BE4BA-7D5D-4A98-A3FF-FCDE043B08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8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BE4BA-7D5D-4A98-A3FF-FCDE043B08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772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BE4BA-7D5D-4A98-A3FF-FCDE043B08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318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FF93EB-8EED-DA3C-1952-6606B3693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014460-18E7-0561-F561-44EACC97BD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4E5A69-C1D8-57DE-A4DB-83CB68E401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45D4C2-15F3-608D-AE5B-EA57FB6929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BE4BA-7D5D-4A98-A3FF-FCDE043B088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96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2.jpe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4.png"/><Relationship Id="rId4" Type="http://schemas.openxmlformats.org/officeDocument/2006/relationships/image" Target="../media/image13.svg"/><Relationship Id="rId9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svg"/><Relationship Id="rId4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s://soroptimist.imgix.net/05-for-members/club-management/club-treasurer-guidelines-e.docx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102074" flipH="1">
            <a:off x="-3770915" y="2690215"/>
            <a:ext cx="18545990" cy="14027512"/>
          </a:xfrm>
          <a:custGeom>
            <a:avLst/>
            <a:gdLst/>
            <a:ahLst/>
            <a:cxnLst/>
            <a:rect l="l" t="t" r="r" b="b"/>
            <a:pathLst>
              <a:path w="18545990" h="14027512">
                <a:moveTo>
                  <a:pt x="18545990" y="0"/>
                </a:moveTo>
                <a:lnTo>
                  <a:pt x="0" y="0"/>
                </a:lnTo>
                <a:lnTo>
                  <a:pt x="0" y="14027512"/>
                </a:lnTo>
                <a:lnTo>
                  <a:pt x="18545990" y="14027512"/>
                </a:lnTo>
                <a:lnTo>
                  <a:pt x="18545990" y="0"/>
                </a:lnTo>
                <a:close/>
              </a:path>
            </a:pathLst>
          </a:custGeom>
          <a:blipFill>
            <a:blip>
              <a:alphaModFix amt="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1102074" flipH="1">
            <a:off x="-4375306" y="4594391"/>
            <a:ext cx="16114424" cy="12188364"/>
          </a:xfrm>
          <a:custGeom>
            <a:avLst/>
            <a:gdLst/>
            <a:ahLst/>
            <a:cxnLst/>
            <a:rect l="l" t="t" r="r" b="b"/>
            <a:pathLst>
              <a:path w="16114424" h="12188364">
                <a:moveTo>
                  <a:pt x="16114424" y="0"/>
                </a:moveTo>
                <a:lnTo>
                  <a:pt x="0" y="0"/>
                </a:lnTo>
                <a:lnTo>
                  <a:pt x="0" y="12188364"/>
                </a:lnTo>
                <a:lnTo>
                  <a:pt x="16114424" y="12188364"/>
                </a:lnTo>
                <a:lnTo>
                  <a:pt x="16114424" y="0"/>
                </a:lnTo>
                <a:close/>
              </a:path>
            </a:pathLst>
          </a:custGeom>
          <a:blipFill>
            <a:blip>
              <a:alphaModFix amt="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7887390" y="9360400"/>
            <a:ext cx="176421" cy="176421"/>
          </a:xfrm>
          <a:custGeom>
            <a:avLst/>
            <a:gdLst/>
            <a:ahLst/>
            <a:cxnLst/>
            <a:rect l="l" t="t" r="r" b="b"/>
            <a:pathLst>
              <a:path w="176421" h="176421">
                <a:moveTo>
                  <a:pt x="0" y="0"/>
                </a:moveTo>
                <a:lnTo>
                  <a:pt x="176421" y="0"/>
                </a:lnTo>
                <a:lnTo>
                  <a:pt x="176421" y="176421"/>
                </a:lnTo>
                <a:lnTo>
                  <a:pt x="0" y="17642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685800" y="1788008"/>
            <a:ext cx="9376622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US" sz="8000" dirty="0">
                <a:solidFill>
                  <a:srgbClr val="293374"/>
                </a:solidFill>
                <a:latin typeface="Effra"/>
                <a:ea typeface="Effra"/>
                <a:cs typeface="Effra"/>
                <a:sym typeface="Effra"/>
              </a:rPr>
              <a:t>Empowering Every Member through Financial Clarity:</a:t>
            </a:r>
          </a:p>
        </p:txBody>
      </p:sp>
      <p:sp>
        <p:nvSpPr>
          <p:cNvPr id="6" name="Freeform 6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10181517" flipH="1">
            <a:off x="9830672" y="-3985155"/>
            <a:ext cx="11520966" cy="8714040"/>
          </a:xfrm>
          <a:custGeom>
            <a:avLst/>
            <a:gdLst/>
            <a:ahLst/>
            <a:cxnLst/>
            <a:rect l="l" t="t" r="r" b="b"/>
            <a:pathLst>
              <a:path w="11520966" h="8714040">
                <a:moveTo>
                  <a:pt x="11520966" y="0"/>
                </a:moveTo>
                <a:lnTo>
                  <a:pt x="0" y="0"/>
                </a:lnTo>
                <a:lnTo>
                  <a:pt x="0" y="8714040"/>
                </a:lnTo>
                <a:lnTo>
                  <a:pt x="11520966" y="8714040"/>
                </a:lnTo>
                <a:lnTo>
                  <a:pt x="11520966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398698" y="1213427"/>
            <a:ext cx="2378128" cy="3562836"/>
          </a:xfrm>
          <a:custGeom>
            <a:avLst/>
            <a:gdLst/>
            <a:ahLst/>
            <a:cxnLst/>
            <a:rect l="l" t="t" r="r" b="b"/>
            <a:pathLst>
              <a:path w="2378128" h="3562836">
                <a:moveTo>
                  <a:pt x="0" y="0"/>
                </a:moveTo>
                <a:lnTo>
                  <a:pt x="2378127" y="0"/>
                </a:lnTo>
                <a:lnTo>
                  <a:pt x="2378127" y="3562836"/>
                </a:lnTo>
                <a:lnTo>
                  <a:pt x="0" y="356283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806858" y="9331572"/>
            <a:ext cx="7092543" cy="372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41"/>
              </a:lnSpc>
            </a:pPr>
            <a:r>
              <a:rPr lang="en-US" sz="2229" b="1" spc="109">
                <a:solidFill>
                  <a:srgbClr val="29337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SOROPTIMIST INTERNATIONAL OF THE AMERICAS, INC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65018" y="5887894"/>
            <a:ext cx="10784612" cy="8631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250"/>
              </a:lnSpc>
            </a:pPr>
            <a:r>
              <a:rPr lang="en-US" sz="5178" dirty="0">
                <a:solidFill>
                  <a:srgbClr val="518BC9"/>
                </a:solidFill>
                <a:latin typeface="Effra"/>
                <a:ea typeface="Effra"/>
                <a:cs typeface="Effra"/>
                <a:sym typeface="Effra"/>
              </a:rPr>
              <a:t>Transparency from Club to Region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620817-4E6D-D35E-FFE0-B62D93E63A56}"/>
              </a:ext>
            </a:extLst>
          </p:cNvPr>
          <p:cNvSpPr txBox="1"/>
          <p:nvPr/>
        </p:nvSpPr>
        <p:spPr>
          <a:xfrm>
            <a:off x="706582" y="8271718"/>
            <a:ext cx="10784612" cy="8265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250"/>
              </a:lnSpc>
            </a:pPr>
            <a:r>
              <a:rPr lang="en-US" sz="3600" b="1" dirty="0">
                <a:solidFill>
                  <a:srgbClr val="518BC9"/>
                </a:solidFill>
                <a:latin typeface="Effra"/>
                <a:ea typeface="Effra"/>
                <a:cs typeface="Effra"/>
                <a:sym typeface="Effra"/>
              </a:rPr>
              <a:t>Kim Grossman, SIA CFO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1369991" y="3805710"/>
            <a:ext cx="500647" cy="438066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60851" y="89740"/>
              <a:ext cx="691098" cy="621460"/>
            </a:xfrm>
            <a:custGeom>
              <a:avLst/>
              <a:gdLst/>
              <a:ahLst/>
              <a:cxnLst/>
              <a:rect l="l" t="t" r="r" b="b"/>
              <a:pathLst>
                <a:path w="691098" h="621460">
                  <a:moveTo>
                    <a:pt x="422271" y="44524"/>
                  </a:moveTo>
                  <a:lnTo>
                    <a:pt x="675227" y="487196"/>
                  </a:lnTo>
                  <a:cubicBezTo>
                    <a:pt x="691098" y="514971"/>
                    <a:pt x="690984" y="549095"/>
                    <a:pt x="674928" y="576763"/>
                  </a:cubicBezTo>
                  <a:cubicBezTo>
                    <a:pt x="658871" y="604431"/>
                    <a:pt x="629300" y="621460"/>
                    <a:pt x="597311" y="621460"/>
                  </a:cubicBezTo>
                  <a:lnTo>
                    <a:pt x="93787" y="621460"/>
                  </a:lnTo>
                  <a:cubicBezTo>
                    <a:pt x="61798" y="621460"/>
                    <a:pt x="32227" y="604431"/>
                    <a:pt x="16170" y="576763"/>
                  </a:cubicBezTo>
                  <a:cubicBezTo>
                    <a:pt x="114" y="549095"/>
                    <a:pt x="0" y="514971"/>
                    <a:pt x="15871" y="487196"/>
                  </a:cubicBezTo>
                  <a:lnTo>
                    <a:pt x="268827" y="44524"/>
                  </a:lnTo>
                  <a:cubicBezTo>
                    <a:pt x="284560" y="16991"/>
                    <a:pt x="313839" y="0"/>
                    <a:pt x="345549" y="0"/>
                  </a:cubicBezTo>
                  <a:cubicBezTo>
                    <a:pt x="377259" y="0"/>
                    <a:pt x="406538" y="16991"/>
                    <a:pt x="422271" y="44524"/>
                  </a:cubicBezTo>
                  <a:close/>
                </a:path>
              </a:pathLst>
            </a:custGeom>
            <a:solidFill>
              <a:srgbClr val="293374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7408343" y="3857145"/>
            <a:ext cx="500647" cy="438066"/>
            <a:chOff x="0" y="0"/>
            <a:chExt cx="812800" cy="711200"/>
          </a:xfrm>
        </p:grpSpPr>
        <p:sp>
          <p:nvSpPr>
            <p:cNvPr id="6" name="Freeform 6"/>
            <p:cNvSpPr/>
            <p:nvPr/>
          </p:nvSpPr>
          <p:spPr>
            <a:xfrm>
              <a:off x="60851" y="89740"/>
              <a:ext cx="691098" cy="621460"/>
            </a:xfrm>
            <a:custGeom>
              <a:avLst/>
              <a:gdLst/>
              <a:ahLst/>
              <a:cxnLst/>
              <a:rect l="l" t="t" r="r" b="b"/>
              <a:pathLst>
                <a:path w="691098" h="621460">
                  <a:moveTo>
                    <a:pt x="422271" y="44524"/>
                  </a:moveTo>
                  <a:lnTo>
                    <a:pt x="675227" y="487196"/>
                  </a:lnTo>
                  <a:cubicBezTo>
                    <a:pt x="691098" y="514971"/>
                    <a:pt x="690984" y="549095"/>
                    <a:pt x="674928" y="576763"/>
                  </a:cubicBezTo>
                  <a:cubicBezTo>
                    <a:pt x="658871" y="604431"/>
                    <a:pt x="629300" y="621460"/>
                    <a:pt x="597311" y="621460"/>
                  </a:cubicBezTo>
                  <a:lnTo>
                    <a:pt x="93787" y="621460"/>
                  </a:lnTo>
                  <a:cubicBezTo>
                    <a:pt x="61798" y="621460"/>
                    <a:pt x="32227" y="604431"/>
                    <a:pt x="16170" y="576763"/>
                  </a:cubicBezTo>
                  <a:cubicBezTo>
                    <a:pt x="114" y="549095"/>
                    <a:pt x="0" y="514971"/>
                    <a:pt x="15871" y="487196"/>
                  </a:cubicBezTo>
                  <a:lnTo>
                    <a:pt x="268827" y="44524"/>
                  </a:lnTo>
                  <a:cubicBezTo>
                    <a:pt x="284560" y="16991"/>
                    <a:pt x="313839" y="0"/>
                    <a:pt x="345549" y="0"/>
                  </a:cubicBezTo>
                  <a:cubicBezTo>
                    <a:pt x="377259" y="0"/>
                    <a:pt x="406538" y="16991"/>
                    <a:pt x="422271" y="44524"/>
                  </a:cubicBezTo>
                  <a:close/>
                </a:path>
              </a:pathLst>
            </a:custGeom>
            <a:solidFill>
              <a:srgbClr val="293374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8" name="Group 8"/>
          <p:cNvGrpSpPr>
            <a:grpSpLocks noGrp="1" noUngrp="1" noRot="1" noMove="1" noResize="1"/>
          </p:cNvGrpSpPr>
          <p:nvPr/>
        </p:nvGrpSpPr>
        <p:grpSpPr>
          <a:xfrm>
            <a:off x="12811442" y="-742156"/>
            <a:ext cx="9483991" cy="12212363"/>
            <a:chOff x="0" y="0"/>
            <a:chExt cx="1207697" cy="1555130"/>
          </a:xfrm>
        </p:grpSpPr>
        <p:sp>
          <p:nvSpPr>
            <p:cNvPr id="9" name="Freeform 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207697" cy="1555130"/>
            </a:xfrm>
            <a:custGeom>
              <a:avLst/>
              <a:gdLst/>
              <a:ahLst/>
              <a:cxnLst/>
              <a:rect l="l" t="t" r="r" b="b"/>
              <a:pathLst>
                <a:path w="1207697" h="1555130">
                  <a:moveTo>
                    <a:pt x="603849" y="0"/>
                  </a:moveTo>
                  <a:cubicBezTo>
                    <a:pt x="270352" y="0"/>
                    <a:pt x="0" y="348128"/>
                    <a:pt x="0" y="777565"/>
                  </a:cubicBezTo>
                  <a:cubicBezTo>
                    <a:pt x="0" y="1207002"/>
                    <a:pt x="270352" y="1555130"/>
                    <a:pt x="603849" y="1555130"/>
                  </a:cubicBezTo>
                  <a:cubicBezTo>
                    <a:pt x="937345" y="1555130"/>
                    <a:pt x="1207697" y="1207002"/>
                    <a:pt x="1207697" y="777565"/>
                  </a:cubicBezTo>
                  <a:cubicBezTo>
                    <a:pt x="1207697" y="348128"/>
                    <a:pt x="937345" y="0"/>
                    <a:pt x="60384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649CDC">
                    <a:alpha val="100000"/>
                  </a:srgbClr>
                </a:gs>
                <a:gs pos="100000">
                  <a:srgbClr val="19317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3222" y="79118"/>
              <a:ext cx="981254" cy="13302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1102074" flipH="1">
            <a:off x="-3292037" y="3503066"/>
            <a:ext cx="16114424" cy="12188364"/>
          </a:xfrm>
          <a:custGeom>
            <a:avLst/>
            <a:gdLst/>
            <a:ahLst/>
            <a:cxnLst/>
            <a:rect l="l" t="t" r="r" b="b"/>
            <a:pathLst>
              <a:path w="16114424" h="12188364">
                <a:moveTo>
                  <a:pt x="16114424" y="0"/>
                </a:moveTo>
                <a:lnTo>
                  <a:pt x="0" y="0"/>
                </a:lnTo>
                <a:lnTo>
                  <a:pt x="0" y="12188365"/>
                </a:lnTo>
                <a:lnTo>
                  <a:pt x="16114424" y="12188365"/>
                </a:lnTo>
                <a:lnTo>
                  <a:pt x="16114424" y="0"/>
                </a:lnTo>
                <a:close/>
              </a:path>
            </a:pathLst>
          </a:custGeom>
          <a:blipFill>
            <a:blip>
              <a:alphaModFix amt="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 rot="5400000">
            <a:off x="1369991" y="4714977"/>
            <a:ext cx="500647" cy="438066"/>
            <a:chOff x="0" y="0"/>
            <a:chExt cx="812800" cy="711200"/>
          </a:xfrm>
        </p:grpSpPr>
        <p:sp>
          <p:nvSpPr>
            <p:cNvPr id="13" name="Freeform 13"/>
            <p:cNvSpPr/>
            <p:nvPr/>
          </p:nvSpPr>
          <p:spPr>
            <a:xfrm>
              <a:off x="60851" y="89740"/>
              <a:ext cx="691098" cy="621460"/>
            </a:xfrm>
            <a:custGeom>
              <a:avLst/>
              <a:gdLst/>
              <a:ahLst/>
              <a:cxnLst/>
              <a:rect l="l" t="t" r="r" b="b"/>
              <a:pathLst>
                <a:path w="691098" h="621460">
                  <a:moveTo>
                    <a:pt x="422271" y="44524"/>
                  </a:moveTo>
                  <a:lnTo>
                    <a:pt x="675227" y="487196"/>
                  </a:lnTo>
                  <a:cubicBezTo>
                    <a:pt x="691098" y="514971"/>
                    <a:pt x="690984" y="549095"/>
                    <a:pt x="674928" y="576763"/>
                  </a:cubicBezTo>
                  <a:cubicBezTo>
                    <a:pt x="658871" y="604431"/>
                    <a:pt x="629300" y="621460"/>
                    <a:pt x="597311" y="621460"/>
                  </a:cubicBezTo>
                  <a:lnTo>
                    <a:pt x="93787" y="621460"/>
                  </a:lnTo>
                  <a:cubicBezTo>
                    <a:pt x="61798" y="621460"/>
                    <a:pt x="32227" y="604431"/>
                    <a:pt x="16170" y="576763"/>
                  </a:cubicBezTo>
                  <a:cubicBezTo>
                    <a:pt x="114" y="549095"/>
                    <a:pt x="0" y="514971"/>
                    <a:pt x="15871" y="487196"/>
                  </a:cubicBezTo>
                  <a:lnTo>
                    <a:pt x="268827" y="44524"/>
                  </a:lnTo>
                  <a:cubicBezTo>
                    <a:pt x="284560" y="16991"/>
                    <a:pt x="313839" y="0"/>
                    <a:pt x="345549" y="0"/>
                  </a:cubicBezTo>
                  <a:cubicBezTo>
                    <a:pt x="377259" y="0"/>
                    <a:pt x="406538" y="16991"/>
                    <a:pt x="422271" y="44524"/>
                  </a:cubicBezTo>
                  <a:close/>
                </a:path>
              </a:pathLst>
            </a:custGeom>
            <a:solidFill>
              <a:srgbClr val="518BC9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5400000">
            <a:off x="7408343" y="4766413"/>
            <a:ext cx="500647" cy="438066"/>
            <a:chOff x="0" y="0"/>
            <a:chExt cx="812800" cy="711200"/>
          </a:xfrm>
        </p:grpSpPr>
        <p:sp>
          <p:nvSpPr>
            <p:cNvPr id="16" name="Freeform 16"/>
            <p:cNvSpPr/>
            <p:nvPr/>
          </p:nvSpPr>
          <p:spPr>
            <a:xfrm>
              <a:off x="60851" y="89740"/>
              <a:ext cx="691098" cy="621460"/>
            </a:xfrm>
            <a:custGeom>
              <a:avLst/>
              <a:gdLst/>
              <a:ahLst/>
              <a:cxnLst/>
              <a:rect l="l" t="t" r="r" b="b"/>
              <a:pathLst>
                <a:path w="691098" h="621460">
                  <a:moveTo>
                    <a:pt x="422271" y="44524"/>
                  </a:moveTo>
                  <a:lnTo>
                    <a:pt x="675227" y="487196"/>
                  </a:lnTo>
                  <a:cubicBezTo>
                    <a:pt x="691098" y="514971"/>
                    <a:pt x="690984" y="549095"/>
                    <a:pt x="674928" y="576763"/>
                  </a:cubicBezTo>
                  <a:cubicBezTo>
                    <a:pt x="658871" y="604431"/>
                    <a:pt x="629300" y="621460"/>
                    <a:pt x="597311" y="621460"/>
                  </a:cubicBezTo>
                  <a:lnTo>
                    <a:pt x="93787" y="621460"/>
                  </a:lnTo>
                  <a:cubicBezTo>
                    <a:pt x="61798" y="621460"/>
                    <a:pt x="32227" y="604431"/>
                    <a:pt x="16170" y="576763"/>
                  </a:cubicBezTo>
                  <a:cubicBezTo>
                    <a:pt x="114" y="549095"/>
                    <a:pt x="0" y="514971"/>
                    <a:pt x="15871" y="487196"/>
                  </a:cubicBezTo>
                  <a:lnTo>
                    <a:pt x="268827" y="44524"/>
                  </a:lnTo>
                  <a:cubicBezTo>
                    <a:pt x="284560" y="16991"/>
                    <a:pt x="313839" y="0"/>
                    <a:pt x="345549" y="0"/>
                  </a:cubicBezTo>
                  <a:cubicBezTo>
                    <a:pt x="377259" y="0"/>
                    <a:pt x="406538" y="16991"/>
                    <a:pt x="422271" y="44524"/>
                  </a:cubicBezTo>
                  <a:close/>
                </a:path>
              </a:pathLst>
            </a:custGeom>
            <a:solidFill>
              <a:srgbClr val="518BC9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 rot="1102074" flipH="1">
            <a:off x="-6593082" y="9141548"/>
            <a:ext cx="18545990" cy="14027512"/>
          </a:xfrm>
          <a:custGeom>
            <a:avLst/>
            <a:gdLst/>
            <a:ahLst/>
            <a:cxnLst/>
            <a:rect l="l" t="t" r="r" b="b"/>
            <a:pathLst>
              <a:path w="18545990" h="14027512">
                <a:moveTo>
                  <a:pt x="18545990" y="0"/>
                </a:moveTo>
                <a:lnTo>
                  <a:pt x="0" y="0"/>
                </a:lnTo>
                <a:lnTo>
                  <a:pt x="0" y="14027513"/>
                </a:lnTo>
                <a:lnTo>
                  <a:pt x="18545990" y="14027513"/>
                </a:lnTo>
                <a:lnTo>
                  <a:pt x="18545990" y="0"/>
                </a:lnTo>
                <a:close/>
              </a:path>
            </a:pathLst>
          </a:custGeom>
          <a:blipFill>
            <a:blip>
              <a:alphaModFix amt="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8" name="Group 28"/>
          <p:cNvGrpSpPr/>
          <p:nvPr/>
        </p:nvGrpSpPr>
        <p:grpSpPr>
          <a:xfrm rot="5400000">
            <a:off x="7408343" y="5728070"/>
            <a:ext cx="500647" cy="438066"/>
            <a:chOff x="0" y="0"/>
            <a:chExt cx="812800" cy="711200"/>
          </a:xfrm>
        </p:grpSpPr>
        <p:sp>
          <p:nvSpPr>
            <p:cNvPr id="29" name="Freeform 29"/>
            <p:cNvSpPr/>
            <p:nvPr/>
          </p:nvSpPr>
          <p:spPr>
            <a:xfrm>
              <a:off x="60851" y="89740"/>
              <a:ext cx="691098" cy="621460"/>
            </a:xfrm>
            <a:custGeom>
              <a:avLst/>
              <a:gdLst/>
              <a:ahLst/>
              <a:cxnLst/>
              <a:rect l="l" t="t" r="r" b="b"/>
              <a:pathLst>
                <a:path w="691098" h="621460">
                  <a:moveTo>
                    <a:pt x="422271" y="44524"/>
                  </a:moveTo>
                  <a:lnTo>
                    <a:pt x="675227" y="487196"/>
                  </a:lnTo>
                  <a:cubicBezTo>
                    <a:pt x="691098" y="514971"/>
                    <a:pt x="690984" y="549095"/>
                    <a:pt x="674928" y="576763"/>
                  </a:cubicBezTo>
                  <a:cubicBezTo>
                    <a:pt x="658871" y="604431"/>
                    <a:pt x="629300" y="621460"/>
                    <a:pt x="597311" y="621460"/>
                  </a:cubicBezTo>
                  <a:lnTo>
                    <a:pt x="93787" y="621460"/>
                  </a:lnTo>
                  <a:cubicBezTo>
                    <a:pt x="61798" y="621460"/>
                    <a:pt x="32227" y="604431"/>
                    <a:pt x="16170" y="576763"/>
                  </a:cubicBezTo>
                  <a:cubicBezTo>
                    <a:pt x="114" y="549095"/>
                    <a:pt x="0" y="514971"/>
                    <a:pt x="15871" y="487196"/>
                  </a:cubicBezTo>
                  <a:lnTo>
                    <a:pt x="268827" y="44524"/>
                  </a:lnTo>
                  <a:cubicBezTo>
                    <a:pt x="284560" y="16991"/>
                    <a:pt x="313839" y="0"/>
                    <a:pt x="345549" y="0"/>
                  </a:cubicBezTo>
                  <a:cubicBezTo>
                    <a:pt x="377259" y="0"/>
                    <a:pt x="406538" y="16991"/>
                    <a:pt x="422271" y="44524"/>
                  </a:cubicBezTo>
                  <a:close/>
                </a:path>
              </a:pathLst>
            </a:custGeom>
            <a:solidFill>
              <a:srgbClr val="BB4075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sp>
        <p:nvSpPr>
          <p:cNvPr id="31" name="Freeform 31"/>
          <p:cNvSpPr/>
          <p:nvPr/>
        </p:nvSpPr>
        <p:spPr>
          <a:xfrm>
            <a:off x="15193206" y="9043031"/>
            <a:ext cx="2413246" cy="554217"/>
          </a:xfrm>
          <a:custGeom>
            <a:avLst/>
            <a:gdLst/>
            <a:ahLst/>
            <a:cxnLst/>
            <a:rect l="l" t="t" r="r" b="b"/>
            <a:pathLst>
              <a:path w="2413246" h="554217">
                <a:moveTo>
                  <a:pt x="0" y="0"/>
                </a:moveTo>
                <a:lnTo>
                  <a:pt x="2413246" y="0"/>
                </a:lnTo>
                <a:lnTo>
                  <a:pt x="2413246" y="554217"/>
                </a:lnTo>
                <a:lnTo>
                  <a:pt x="0" y="5542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74" b="-7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TextBox 32"/>
          <p:cNvSpPr txBox="1"/>
          <p:nvPr/>
        </p:nvSpPr>
        <p:spPr>
          <a:xfrm>
            <a:off x="2232952" y="3559155"/>
            <a:ext cx="4816156" cy="6781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sz="27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Introduction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2232952" y="4468422"/>
            <a:ext cx="4816156" cy="610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sz="27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Treasurer’s Reports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8271305" y="4519858"/>
            <a:ext cx="4903239" cy="610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00"/>
              </a:lnSpc>
            </a:pPr>
            <a:r>
              <a:rPr lang="en-US" sz="27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Call for Feedback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8271305" y="5481515"/>
            <a:ext cx="4903239" cy="610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00"/>
              </a:lnSpc>
            </a:pPr>
            <a:r>
              <a:rPr lang="en-US" sz="27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Our Team &amp; Conclusion 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401281" y="1895623"/>
            <a:ext cx="5131034" cy="955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75"/>
              </a:lnSpc>
            </a:pPr>
            <a:r>
              <a:rPr lang="en-US" sz="6500">
                <a:solidFill>
                  <a:srgbClr val="293374"/>
                </a:solidFill>
                <a:latin typeface="Effra"/>
                <a:ea typeface="Effra"/>
                <a:cs typeface="Effra"/>
                <a:sym typeface="Effra"/>
              </a:rPr>
              <a:t>Agenda</a:t>
            </a:r>
          </a:p>
        </p:txBody>
      </p:sp>
      <p:sp>
        <p:nvSpPr>
          <p:cNvPr id="41" name="TextBox 37">
            <a:extLst>
              <a:ext uri="{FF2B5EF4-FFF2-40B4-BE49-F238E27FC236}">
                <a16:creationId xmlns:a16="http://schemas.microsoft.com/office/drawing/2014/main" id="{3680CA48-DEB4-00E9-A3EB-A66C90F24AFB}"/>
              </a:ext>
            </a:extLst>
          </p:cNvPr>
          <p:cNvSpPr txBox="1"/>
          <p:nvPr/>
        </p:nvSpPr>
        <p:spPr>
          <a:xfrm>
            <a:off x="8242767" y="3579843"/>
            <a:ext cx="4816156" cy="610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00"/>
              </a:lnSpc>
            </a:pPr>
            <a:r>
              <a:rPr lang="en-US" sz="27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Non-Treasurer Responsibilities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412844" y="4510136"/>
            <a:ext cx="1462312" cy="1266728"/>
          </a:xfrm>
          <a:custGeom>
            <a:avLst/>
            <a:gdLst/>
            <a:ahLst/>
            <a:cxnLst/>
            <a:rect l="l" t="t" r="r" b="b"/>
            <a:pathLst>
              <a:path w="1462312" h="1266728">
                <a:moveTo>
                  <a:pt x="0" y="0"/>
                </a:moveTo>
                <a:lnTo>
                  <a:pt x="1462312" y="0"/>
                </a:lnTo>
                <a:lnTo>
                  <a:pt x="1462312" y="1266728"/>
                </a:lnTo>
                <a:lnTo>
                  <a:pt x="0" y="126672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51" r="-1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6203709" flipH="1">
            <a:off x="8477269" y="69379"/>
            <a:ext cx="13417146" cy="10148242"/>
          </a:xfrm>
          <a:custGeom>
            <a:avLst/>
            <a:gdLst/>
            <a:ahLst/>
            <a:cxnLst/>
            <a:rect l="l" t="t" r="r" b="b"/>
            <a:pathLst>
              <a:path w="13417146" h="10148242">
                <a:moveTo>
                  <a:pt x="13417146" y="0"/>
                </a:moveTo>
                <a:lnTo>
                  <a:pt x="0" y="0"/>
                </a:lnTo>
                <a:lnTo>
                  <a:pt x="0" y="10148242"/>
                </a:lnTo>
                <a:lnTo>
                  <a:pt x="13417146" y="10148242"/>
                </a:lnTo>
                <a:lnTo>
                  <a:pt x="13417146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0439988" y="1562751"/>
            <a:ext cx="6819312" cy="6819312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25046" r="-2504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90792" y="3794946"/>
            <a:ext cx="8153208" cy="3168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CFO since March 2023</a:t>
            </a:r>
          </a:p>
          <a:p>
            <a:pPr marL="457200" indent="-4572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Not-for-Profit Auditor – 15+ years</a:t>
            </a:r>
          </a:p>
          <a:p>
            <a:pPr marL="457200" indent="-4572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Philadelphia, Pennsylvania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90792" y="2587911"/>
            <a:ext cx="8153208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799"/>
              </a:lnSpc>
            </a:pPr>
            <a:r>
              <a:rPr lang="en-US" sz="6500" dirty="0">
                <a:solidFill>
                  <a:srgbClr val="293374"/>
                </a:solidFill>
                <a:latin typeface="Effra"/>
                <a:ea typeface="Effra"/>
                <a:cs typeface="Effra"/>
                <a:sym typeface="Effra"/>
              </a:rPr>
              <a:t>Introduction</a:t>
            </a:r>
          </a:p>
        </p:txBody>
      </p:sp>
      <p:sp>
        <p:nvSpPr>
          <p:cNvPr id="9" name="Freeform 9"/>
          <p:cNvSpPr/>
          <p:nvPr/>
        </p:nvSpPr>
        <p:spPr>
          <a:xfrm>
            <a:off x="15193206" y="9043031"/>
            <a:ext cx="2413246" cy="554217"/>
          </a:xfrm>
          <a:custGeom>
            <a:avLst/>
            <a:gdLst/>
            <a:ahLst/>
            <a:cxnLst/>
            <a:rect l="l" t="t" r="r" b="b"/>
            <a:pathLst>
              <a:path w="2413246" h="554217">
                <a:moveTo>
                  <a:pt x="0" y="0"/>
                </a:moveTo>
                <a:lnTo>
                  <a:pt x="2413246" y="0"/>
                </a:lnTo>
                <a:lnTo>
                  <a:pt x="2413246" y="554217"/>
                </a:lnTo>
                <a:lnTo>
                  <a:pt x="0" y="55421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74" b="-74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B8B30BB-31F3-2CF3-2735-915874BAA6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4" t="20372" r="15212" b="28518"/>
          <a:stretch>
            <a:fillRect/>
          </a:stretch>
        </p:blipFill>
        <p:spPr>
          <a:xfrm>
            <a:off x="10439988" y="1562751"/>
            <a:ext cx="7115040" cy="6819311"/>
          </a:xfrm>
          <a:prstGeom prst="flowChartConnector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 rot="-10800000">
            <a:off x="-376402" y="4170619"/>
            <a:ext cx="18865637" cy="7072317"/>
            <a:chOff x="0" y="0"/>
            <a:chExt cx="3804182" cy="1426105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804182" cy="1463218"/>
            </a:xfrm>
            <a:custGeom>
              <a:avLst/>
              <a:gdLst/>
              <a:ahLst/>
              <a:cxnLst/>
              <a:rect l="l" t="t" r="r" b="b"/>
              <a:pathLst>
                <a:path w="3804182" h="1463218">
                  <a:moveTo>
                    <a:pt x="3796327" y="0"/>
                  </a:moveTo>
                  <a:lnTo>
                    <a:pt x="7855" y="0"/>
                  </a:lnTo>
                  <a:cubicBezTo>
                    <a:pt x="5772" y="0"/>
                    <a:pt x="3774" y="828"/>
                    <a:pt x="2301" y="2301"/>
                  </a:cubicBezTo>
                  <a:cubicBezTo>
                    <a:pt x="828" y="3774"/>
                    <a:pt x="0" y="5772"/>
                    <a:pt x="0" y="7855"/>
                  </a:cubicBezTo>
                  <a:lnTo>
                    <a:pt x="0" y="1279302"/>
                  </a:lnTo>
                  <a:cubicBezTo>
                    <a:pt x="202350" y="1390082"/>
                    <a:pt x="849870" y="1463218"/>
                    <a:pt x="1821147" y="1279302"/>
                  </a:cubicBezTo>
                  <a:cubicBezTo>
                    <a:pt x="2792433" y="1013423"/>
                    <a:pt x="3547873" y="1168518"/>
                    <a:pt x="3804182" y="1279302"/>
                  </a:cubicBezTo>
                  <a:lnTo>
                    <a:pt x="3804182" y="7855"/>
                  </a:lnTo>
                  <a:cubicBezTo>
                    <a:pt x="3804182" y="5772"/>
                    <a:pt x="3803355" y="3774"/>
                    <a:pt x="3801882" y="2301"/>
                  </a:cubicBezTo>
                  <a:cubicBezTo>
                    <a:pt x="3800408" y="828"/>
                    <a:pt x="3798410" y="0"/>
                    <a:pt x="379632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649CDC">
                    <a:alpha val="100000"/>
                  </a:srgbClr>
                </a:gs>
                <a:gs pos="100000">
                  <a:srgbClr val="19317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66675"/>
              <a:ext cx="3804182" cy="11871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618528" y="3580293"/>
            <a:ext cx="2795809" cy="2795809"/>
          </a:xfrm>
          <a:custGeom>
            <a:avLst/>
            <a:gdLst/>
            <a:ahLst/>
            <a:cxnLst/>
            <a:rect l="l" t="t" r="r" b="b"/>
            <a:pathLst>
              <a:path w="2795809" h="2795809">
                <a:moveTo>
                  <a:pt x="0" y="0"/>
                </a:moveTo>
                <a:lnTo>
                  <a:pt x="2795809" y="0"/>
                </a:lnTo>
                <a:lnTo>
                  <a:pt x="2795809" y="2795809"/>
                </a:lnTo>
                <a:lnTo>
                  <a:pt x="0" y="279580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744004" y="3580293"/>
            <a:ext cx="2795809" cy="2795809"/>
          </a:xfrm>
          <a:custGeom>
            <a:avLst/>
            <a:gdLst/>
            <a:ahLst/>
            <a:cxnLst/>
            <a:rect l="l" t="t" r="r" b="b"/>
            <a:pathLst>
              <a:path w="2795809" h="2795809">
                <a:moveTo>
                  <a:pt x="0" y="0"/>
                </a:moveTo>
                <a:lnTo>
                  <a:pt x="2795809" y="0"/>
                </a:lnTo>
                <a:lnTo>
                  <a:pt x="2795809" y="2795809"/>
                </a:lnTo>
                <a:lnTo>
                  <a:pt x="0" y="279580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2869336" y="3580293"/>
            <a:ext cx="2795809" cy="2795809"/>
          </a:xfrm>
          <a:custGeom>
            <a:avLst/>
            <a:gdLst/>
            <a:ahLst/>
            <a:cxnLst/>
            <a:rect l="l" t="t" r="r" b="b"/>
            <a:pathLst>
              <a:path w="2795809" h="2795809">
                <a:moveTo>
                  <a:pt x="0" y="0"/>
                </a:moveTo>
                <a:lnTo>
                  <a:pt x="2795809" y="0"/>
                </a:lnTo>
                <a:lnTo>
                  <a:pt x="2795809" y="2795809"/>
                </a:lnTo>
                <a:lnTo>
                  <a:pt x="0" y="279580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2764807" y="6898119"/>
            <a:ext cx="2503251" cy="469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6"/>
              </a:lnSpc>
            </a:pPr>
            <a:r>
              <a:rPr lang="en-US" sz="3636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Monthly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015614" y="6964267"/>
            <a:ext cx="2503251" cy="469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6"/>
              </a:lnSpc>
            </a:pPr>
            <a:r>
              <a:rPr lang="en-US" sz="3636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Quarterly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744004" y="6898119"/>
            <a:ext cx="2795809" cy="469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6"/>
              </a:lnSpc>
            </a:pPr>
            <a:r>
              <a:rPr lang="en-US" sz="3636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Annually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830330" y="7449348"/>
            <a:ext cx="4372206" cy="493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0"/>
              </a:lnSpc>
            </a:pPr>
            <a:r>
              <a:rPr lang="en-US" sz="3770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Cash Roll Forward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085464" y="7491484"/>
            <a:ext cx="4372206" cy="493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0"/>
              </a:lnSpc>
            </a:pPr>
            <a:r>
              <a:rPr lang="en-US" sz="3770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Budget vs. Actual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955806" y="7449348"/>
            <a:ext cx="4372206" cy="493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0"/>
              </a:lnSpc>
            </a:pPr>
            <a:r>
              <a:rPr lang="en-US" sz="3770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Cash Roll Forward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38200" y="1289444"/>
            <a:ext cx="16306800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799"/>
              </a:lnSpc>
            </a:pPr>
            <a:r>
              <a:rPr lang="en-US" sz="6500" dirty="0">
                <a:solidFill>
                  <a:srgbClr val="293374"/>
                </a:solidFill>
                <a:latin typeface="Effra"/>
                <a:ea typeface="Effra"/>
                <a:cs typeface="Effra"/>
                <a:sym typeface="Effra"/>
              </a:rPr>
              <a:t>Treasurer’s Reports - Frequency</a:t>
            </a:r>
          </a:p>
        </p:txBody>
      </p:sp>
      <p:sp>
        <p:nvSpPr>
          <p:cNvPr id="18" name="Freeform 18"/>
          <p:cNvSpPr/>
          <p:nvPr/>
        </p:nvSpPr>
        <p:spPr>
          <a:xfrm>
            <a:off x="15193206" y="9043031"/>
            <a:ext cx="2413246" cy="554217"/>
          </a:xfrm>
          <a:custGeom>
            <a:avLst/>
            <a:gdLst/>
            <a:ahLst/>
            <a:cxnLst/>
            <a:rect l="l" t="t" r="r" b="b"/>
            <a:pathLst>
              <a:path w="2413246" h="554217">
                <a:moveTo>
                  <a:pt x="0" y="0"/>
                </a:moveTo>
                <a:lnTo>
                  <a:pt x="2413246" y="0"/>
                </a:lnTo>
                <a:lnTo>
                  <a:pt x="2413246" y="554217"/>
                </a:lnTo>
                <a:lnTo>
                  <a:pt x="0" y="5542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74" b="-7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24">
            <a:extLst>
              <a:ext uri="{FF2B5EF4-FFF2-40B4-BE49-F238E27FC236}">
                <a16:creationId xmlns:a16="http://schemas.microsoft.com/office/drawing/2014/main" id="{18C0E338-AF00-B606-6071-D0C09CF02C00}"/>
              </a:ext>
            </a:extLst>
          </p:cNvPr>
          <p:cNvSpPr/>
          <p:nvPr/>
        </p:nvSpPr>
        <p:spPr>
          <a:xfrm>
            <a:off x="3302515" y="4328046"/>
            <a:ext cx="1427834" cy="1276200"/>
          </a:xfrm>
          <a:custGeom>
            <a:avLst/>
            <a:gdLst/>
            <a:ahLst/>
            <a:cxnLst/>
            <a:rect l="l" t="t" r="r" b="b"/>
            <a:pathLst>
              <a:path w="967671" h="967671">
                <a:moveTo>
                  <a:pt x="0" y="0"/>
                </a:moveTo>
                <a:lnTo>
                  <a:pt x="967670" y="0"/>
                </a:lnTo>
                <a:lnTo>
                  <a:pt x="967670" y="967670"/>
                </a:lnTo>
                <a:lnTo>
                  <a:pt x="0" y="96767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17">
            <a:extLst>
              <a:ext uri="{FF2B5EF4-FFF2-40B4-BE49-F238E27FC236}">
                <a16:creationId xmlns:a16="http://schemas.microsoft.com/office/drawing/2014/main" id="{F57E7A2A-3B87-F58E-47A3-C966CD5E1B7B}"/>
              </a:ext>
            </a:extLst>
          </p:cNvPr>
          <p:cNvSpPr/>
          <p:nvPr/>
        </p:nvSpPr>
        <p:spPr>
          <a:xfrm>
            <a:off x="8441077" y="4354748"/>
            <a:ext cx="1312523" cy="1331367"/>
          </a:xfrm>
          <a:custGeom>
            <a:avLst/>
            <a:gdLst/>
            <a:ahLst/>
            <a:cxnLst/>
            <a:rect l="l" t="t" r="r" b="b"/>
            <a:pathLst>
              <a:path w="669571" h="767216">
                <a:moveTo>
                  <a:pt x="0" y="0"/>
                </a:moveTo>
                <a:lnTo>
                  <a:pt x="669571" y="0"/>
                </a:lnTo>
                <a:lnTo>
                  <a:pt x="669571" y="767217"/>
                </a:lnTo>
                <a:lnTo>
                  <a:pt x="0" y="76721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15">
            <a:extLst>
              <a:ext uri="{FF2B5EF4-FFF2-40B4-BE49-F238E27FC236}">
                <a16:creationId xmlns:a16="http://schemas.microsoft.com/office/drawing/2014/main" id="{35AF7663-4EAB-525D-B32A-A533E489A514}"/>
              </a:ext>
            </a:extLst>
          </p:cNvPr>
          <p:cNvSpPr/>
          <p:nvPr/>
        </p:nvSpPr>
        <p:spPr>
          <a:xfrm>
            <a:off x="13472756" y="4146149"/>
            <a:ext cx="1720450" cy="1539965"/>
          </a:xfrm>
          <a:custGeom>
            <a:avLst/>
            <a:gdLst/>
            <a:ahLst/>
            <a:cxnLst/>
            <a:rect l="l" t="t" r="r" b="b"/>
            <a:pathLst>
              <a:path w="897806" h="767216">
                <a:moveTo>
                  <a:pt x="0" y="0"/>
                </a:moveTo>
                <a:lnTo>
                  <a:pt x="897806" y="0"/>
                </a:lnTo>
                <a:lnTo>
                  <a:pt x="897806" y="767216"/>
                </a:lnTo>
                <a:lnTo>
                  <a:pt x="0" y="76721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3"/>
            <a:stretch>
              <a:fillRect t="-30739" r="-17743" b="-880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739888" y="2451662"/>
            <a:ext cx="6225290" cy="3100604"/>
          </a:xfrm>
          <a:custGeom>
            <a:avLst/>
            <a:gdLst/>
            <a:ahLst/>
            <a:cxnLst/>
            <a:rect l="l" t="t" r="r" b="b"/>
            <a:pathLst>
              <a:path w="6225290" h="3100604">
                <a:moveTo>
                  <a:pt x="0" y="0"/>
                </a:moveTo>
                <a:lnTo>
                  <a:pt x="6225290" y="0"/>
                </a:lnTo>
                <a:lnTo>
                  <a:pt x="6225290" y="3100605"/>
                </a:lnTo>
                <a:lnTo>
                  <a:pt x="0" y="310060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9322822" y="2451662"/>
            <a:ext cx="6225290" cy="3100604"/>
          </a:xfrm>
          <a:custGeom>
            <a:avLst/>
            <a:gdLst/>
            <a:ahLst/>
            <a:cxnLst/>
            <a:rect l="l" t="t" r="r" b="b"/>
            <a:pathLst>
              <a:path w="6225290" h="3100604">
                <a:moveTo>
                  <a:pt x="0" y="0"/>
                </a:moveTo>
                <a:lnTo>
                  <a:pt x="6225290" y="0"/>
                </a:lnTo>
                <a:lnTo>
                  <a:pt x="6225290" y="3100605"/>
                </a:lnTo>
                <a:lnTo>
                  <a:pt x="0" y="310060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9283229" y="5616810"/>
            <a:ext cx="6225290" cy="3100604"/>
          </a:xfrm>
          <a:custGeom>
            <a:avLst/>
            <a:gdLst/>
            <a:ahLst/>
            <a:cxnLst/>
            <a:rect l="l" t="t" r="r" b="b"/>
            <a:pathLst>
              <a:path w="6225290" h="3100604">
                <a:moveTo>
                  <a:pt x="0" y="0"/>
                </a:moveTo>
                <a:lnTo>
                  <a:pt x="6225290" y="0"/>
                </a:lnTo>
                <a:lnTo>
                  <a:pt x="6225290" y="3100605"/>
                </a:lnTo>
                <a:lnTo>
                  <a:pt x="0" y="310060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2739888" y="5616810"/>
            <a:ext cx="6225290" cy="3100604"/>
          </a:xfrm>
          <a:custGeom>
            <a:avLst/>
            <a:gdLst/>
            <a:ahLst/>
            <a:cxnLst/>
            <a:rect l="l" t="t" r="r" b="b"/>
            <a:pathLst>
              <a:path w="6225290" h="3100604">
                <a:moveTo>
                  <a:pt x="0" y="0"/>
                </a:moveTo>
                <a:lnTo>
                  <a:pt x="6225290" y="0"/>
                </a:lnTo>
                <a:lnTo>
                  <a:pt x="6225290" y="3100605"/>
                </a:lnTo>
                <a:lnTo>
                  <a:pt x="0" y="310060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2057400" y="859662"/>
            <a:ext cx="14173200" cy="10774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 spc="-194" dirty="0">
                <a:solidFill>
                  <a:srgbClr val="FFFFFF"/>
                </a:solidFill>
                <a:latin typeface="Effra"/>
                <a:ea typeface="Effra"/>
                <a:cs typeface="Effra"/>
                <a:sym typeface="Effra"/>
              </a:rPr>
              <a:t>Treasurer’s Reports – Budget vs Actual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78608" y="3097850"/>
            <a:ext cx="3632666" cy="425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19"/>
              </a:lnSpc>
            </a:pPr>
            <a:r>
              <a:rPr lang="en-US" sz="3191" b="1" spc="-95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Budget = The Plan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100848" y="4061049"/>
            <a:ext cx="5503369" cy="1025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41"/>
              </a:lnSpc>
            </a:pPr>
            <a:r>
              <a:rPr lang="en-US" sz="2158" spc="-64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Dollars and Cents </a:t>
            </a:r>
          </a:p>
          <a:p>
            <a:pPr algn="l">
              <a:lnSpc>
                <a:spcPts val="2741"/>
              </a:lnSpc>
            </a:pPr>
            <a:r>
              <a:rPr lang="en-US" sz="2158" spc="-64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AND</a:t>
            </a:r>
          </a:p>
          <a:p>
            <a:pPr algn="l">
              <a:lnSpc>
                <a:spcPts val="2741"/>
              </a:lnSpc>
            </a:pPr>
            <a:r>
              <a:rPr lang="en-US" sz="2158" spc="-64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People Power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278608" y="6326035"/>
            <a:ext cx="3632666" cy="848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19"/>
              </a:lnSpc>
            </a:pPr>
            <a:r>
              <a:rPr lang="en-US" sz="3191" b="1" spc="-95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Accountability &amp; Shared Responsibility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632146" y="3103838"/>
            <a:ext cx="3632666" cy="425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19"/>
              </a:lnSpc>
            </a:pPr>
            <a:r>
              <a:rPr lang="en-US" sz="3191" b="1" spc="-95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Actively Monitored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632146" y="6326035"/>
            <a:ext cx="3632666" cy="425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19"/>
              </a:lnSpc>
            </a:pPr>
            <a:r>
              <a:rPr lang="en-US" sz="3191" b="1" spc="-95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Trust &amp; Transparency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683782" y="4061049"/>
            <a:ext cx="5503369" cy="678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41"/>
              </a:lnSpc>
            </a:pPr>
            <a:r>
              <a:rPr lang="en-US" sz="2158" spc="-64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Stay on the approved path</a:t>
            </a:r>
          </a:p>
          <a:p>
            <a:pPr algn="l">
              <a:lnSpc>
                <a:spcPts val="2741"/>
              </a:lnSpc>
            </a:pPr>
            <a:r>
              <a:rPr lang="en-US" sz="2158" spc="-64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Update or change plans when necessary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113860" y="7243541"/>
            <a:ext cx="5503369" cy="678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41"/>
              </a:lnSpc>
            </a:pPr>
            <a:r>
              <a:rPr lang="en-US" sz="2158" spc="-64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Not just Treasurer &amp; President’s Responsibility </a:t>
            </a:r>
          </a:p>
          <a:p>
            <a:pPr algn="l">
              <a:lnSpc>
                <a:spcPts val="2741"/>
              </a:lnSpc>
            </a:pPr>
            <a:r>
              <a:rPr lang="en-US" sz="2158" spc="-64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Accurate &amp; Timely Reporting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696795" y="7243541"/>
            <a:ext cx="5503369" cy="678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41"/>
              </a:lnSpc>
            </a:pPr>
            <a:r>
              <a:rPr lang="en-US" sz="2158" spc="-64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Invested in Club’s financial health</a:t>
            </a:r>
          </a:p>
          <a:p>
            <a:pPr algn="l">
              <a:lnSpc>
                <a:spcPts val="2741"/>
              </a:lnSpc>
            </a:pPr>
            <a:r>
              <a:rPr lang="en-US" sz="2158" spc="-64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Increased understanding of constraints </a:t>
            </a:r>
          </a:p>
        </p:txBody>
      </p:sp>
      <p:sp>
        <p:nvSpPr>
          <p:cNvPr id="16" name="Freeform 16"/>
          <p:cNvSpPr/>
          <p:nvPr/>
        </p:nvSpPr>
        <p:spPr>
          <a:xfrm>
            <a:off x="7937377" y="9188709"/>
            <a:ext cx="2413246" cy="554217"/>
          </a:xfrm>
          <a:custGeom>
            <a:avLst/>
            <a:gdLst/>
            <a:ahLst/>
            <a:cxnLst/>
            <a:rect l="l" t="t" r="r" b="b"/>
            <a:pathLst>
              <a:path w="2413246" h="554217">
                <a:moveTo>
                  <a:pt x="0" y="0"/>
                </a:moveTo>
                <a:lnTo>
                  <a:pt x="2413246" y="0"/>
                </a:lnTo>
                <a:lnTo>
                  <a:pt x="2413246" y="554218"/>
                </a:lnTo>
                <a:lnTo>
                  <a:pt x="0" y="5542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74" b="-7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3100848" y="2968439"/>
            <a:ext cx="801057" cy="801057"/>
          </a:xfrm>
          <a:custGeom>
            <a:avLst/>
            <a:gdLst/>
            <a:ahLst/>
            <a:cxnLst/>
            <a:rect l="l" t="t" r="r" b="b"/>
            <a:pathLst>
              <a:path w="801057" h="801057">
                <a:moveTo>
                  <a:pt x="0" y="0"/>
                </a:moveTo>
                <a:lnTo>
                  <a:pt x="801057" y="0"/>
                </a:lnTo>
                <a:lnTo>
                  <a:pt x="801057" y="801057"/>
                </a:lnTo>
                <a:lnTo>
                  <a:pt x="0" y="80105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9643465" y="2986321"/>
            <a:ext cx="692131" cy="783175"/>
          </a:xfrm>
          <a:custGeom>
            <a:avLst/>
            <a:gdLst/>
            <a:ahLst/>
            <a:cxnLst/>
            <a:rect l="l" t="t" r="r" b="b"/>
            <a:pathLst>
              <a:path w="692131" h="783175">
                <a:moveTo>
                  <a:pt x="0" y="0"/>
                </a:moveTo>
                <a:lnTo>
                  <a:pt x="692131" y="0"/>
                </a:lnTo>
                <a:lnTo>
                  <a:pt x="692131" y="783175"/>
                </a:lnTo>
                <a:lnTo>
                  <a:pt x="0" y="78317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1" name="Freeform 23">
            <a:extLst>
              <a:ext uri="{FF2B5EF4-FFF2-40B4-BE49-F238E27FC236}">
                <a16:creationId xmlns:a16="http://schemas.microsoft.com/office/drawing/2014/main" id="{B6F05E80-8A9A-A180-1334-CAD442881D5C}"/>
              </a:ext>
            </a:extLst>
          </p:cNvPr>
          <p:cNvSpPr/>
          <p:nvPr/>
        </p:nvSpPr>
        <p:spPr>
          <a:xfrm>
            <a:off x="3080589" y="6113012"/>
            <a:ext cx="877197" cy="877197"/>
          </a:xfrm>
          <a:custGeom>
            <a:avLst/>
            <a:gdLst/>
            <a:ahLst/>
            <a:cxnLst/>
            <a:rect l="l" t="t" r="r" b="b"/>
            <a:pathLst>
              <a:path w="877197" h="877197">
                <a:moveTo>
                  <a:pt x="0" y="0"/>
                </a:moveTo>
                <a:lnTo>
                  <a:pt x="877197" y="0"/>
                </a:lnTo>
                <a:lnTo>
                  <a:pt x="877197" y="877197"/>
                </a:lnTo>
                <a:lnTo>
                  <a:pt x="0" y="87719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32">
            <a:extLst>
              <a:ext uri="{FF2B5EF4-FFF2-40B4-BE49-F238E27FC236}">
                <a16:creationId xmlns:a16="http://schemas.microsoft.com/office/drawing/2014/main" id="{F05F451B-C643-136C-C6FC-939C8BEA6EA5}"/>
              </a:ext>
            </a:extLst>
          </p:cNvPr>
          <p:cNvSpPr/>
          <p:nvPr/>
        </p:nvSpPr>
        <p:spPr>
          <a:xfrm>
            <a:off x="9475649" y="6066792"/>
            <a:ext cx="964077" cy="978307"/>
          </a:xfrm>
          <a:custGeom>
            <a:avLst/>
            <a:gdLst/>
            <a:ahLst/>
            <a:cxnLst/>
            <a:rect l="l" t="t" r="r" b="b"/>
            <a:pathLst>
              <a:path w="964077" h="978307">
                <a:moveTo>
                  <a:pt x="0" y="0"/>
                </a:moveTo>
                <a:lnTo>
                  <a:pt x="964077" y="0"/>
                </a:lnTo>
                <a:lnTo>
                  <a:pt x="964077" y="978307"/>
                </a:lnTo>
                <a:lnTo>
                  <a:pt x="0" y="97830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2662C0-9EDD-0812-9543-E4EC15F576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60CA80E-4905-5BD2-B99A-74515EB8A30E}"/>
              </a:ext>
            </a:extLst>
          </p:cNvPr>
          <p:cNvSpPr/>
          <p:nvPr/>
        </p:nvSpPr>
        <p:spPr>
          <a:xfrm>
            <a:off x="-2351550" y="-7799490"/>
            <a:ext cx="9418799" cy="10078481"/>
          </a:xfrm>
          <a:custGeom>
            <a:avLst/>
            <a:gdLst/>
            <a:ahLst/>
            <a:cxnLst/>
            <a:rect l="l" t="t" r="r" b="b"/>
            <a:pathLst>
              <a:path w="9418799" h="10078481">
                <a:moveTo>
                  <a:pt x="0" y="0"/>
                </a:moveTo>
                <a:lnTo>
                  <a:pt x="9418799" y="0"/>
                </a:lnTo>
                <a:lnTo>
                  <a:pt x="9418799" y="10078482"/>
                </a:lnTo>
                <a:lnTo>
                  <a:pt x="0" y="1007848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A5767F04-2D07-BAD1-50C0-368C224B6A83}"/>
              </a:ext>
            </a:extLst>
          </p:cNvPr>
          <p:cNvGrpSpPr/>
          <p:nvPr/>
        </p:nvGrpSpPr>
        <p:grpSpPr>
          <a:xfrm>
            <a:off x="1385856" y="3728235"/>
            <a:ext cx="3615584" cy="4084556"/>
            <a:chOff x="0" y="0"/>
            <a:chExt cx="952253" cy="1075768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F58555C7-3D88-4191-19D1-C8DDBFA21C66}"/>
                </a:ext>
              </a:extLst>
            </p:cNvPr>
            <p:cNvSpPr/>
            <p:nvPr/>
          </p:nvSpPr>
          <p:spPr>
            <a:xfrm>
              <a:off x="0" y="0"/>
              <a:ext cx="952253" cy="1075768"/>
            </a:xfrm>
            <a:custGeom>
              <a:avLst/>
              <a:gdLst/>
              <a:ahLst/>
              <a:cxnLst/>
              <a:rect l="l" t="t" r="r" b="b"/>
              <a:pathLst>
                <a:path w="952253" h="1075768">
                  <a:moveTo>
                    <a:pt x="32119" y="0"/>
                  </a:moveTo>
                  <a:lnTo>
                    <a:pt x="920134" y="0"/>
                  </a:lnTo>
                  <a:cubicBezTo>
                    <a:pt x="928652" y="0"/>
                    <a:pt x="936822" y="3384"/>
                    <a:pt x="942845" y="9407"/>
                  </a:cubicBezTo>
                  <a:cubicBezTo>
                    <a:pt x="948869" y="15431"/>
                    <a:pt x="952253" y="23600"/>
                    <a:pt x="952253" y="32119"/>
                  </a:cubicBezTo>
                  <a:lnTo>
                    <a:pt x="952253" y="1043649"/>
                  </a:lnTo>
                  <a:cubicBezTo>
                    <a:pt x="952253" y="1061388"/>
                    <a:pt x="937873" y="1075768"/>
                    <a:pt x="920134" y="1075768"/>
                  </a:cubicBezTo>
                  <a:lnTo>
                    <a:pt x="32119" y="1075768"/>
                  </a:lnTo>
                  <a:cubicBezTo>
                    <a:pt x="14380" y="1075768"/>
                    <a:pt x="0" y="1061388"/>
                    <a:pt x="0" y="1043649"/>
                  </a:cubicBezTo>
                  <a:lnTo>
                    <a:pt x="0" y="32119"/>
                  </a:lnTo>
                  <a:cubicBezTo>
                    <a:pt x="0" y="14380"/>
                    <a:pt x="14380" y="0"/>
                    <a:pt x="32119" y="0"/>
                  </a:cubicBezTo>
                  <a:close/>
                </a:path>
              </a:pathLst>
            </a:custGeom>
            <a:solidFill>
              <a:srgbClr val="F6F5F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2430A24B-F745-425A-281A-78C6558B5886}"/>
                </a:ext>
              </a:extLst>
            </p:cNvPr>
            <p:cNvSpPr txBox="1"/>
            <p:nvPr/>
          </p:nvSpPr>
          <p:spPr>
            <a:xfrm>
              <a:off x="0" y="28575"/>
              <a:ext cx="952253" cy="10471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A8311612-43E8-C7DD-BF7F-385F697100EE}"/>
              </a:ext>
            </a:extLst>
          </p:cNvPr>
          <p:cNvGrpSpPr/>
          <p:nvPr/>
        </p:nvGrpSpPr>
        <p:grpSpPr>
          <a:xfrm>
            <a:off x="2743976" y="3204980"/>
            <a:ext cx="899344" cy="1046510"/>
            <a:chOff x="0" y="0"/>
            <a:chExt cx="698500" cy="81280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55F9E562-AA5D-6204-0694-43CDBFD17AE8}"/>
                </a:ext>
              </a:extLst>
            </p:cNvPr>
            <p:cNvSpPr/>
            <p:nvPr/>
          </p:nvSpPr>
          <p:spPr>
            <a:xfrm>
              <a:off x="0" y="21309"/>
              <a:ext cx="698500" cy="770183"/>
            </a:xfrm>
            <a:custGeom>
              <a:avLst/>
              <a:gdLst/>
              <a:ahLst/>
              <a:cxnLst/>
              <a:rect l="l" t="t" r="r" b="b"/>
              <a:pathLst>
                <a:path w="698500" h="770183">
                  <a:moveTo>
                    <a:pt x="445165" y="34496"/>
                  </a:moveTo>
                  <a:lnTo>
                    <a:pt x="602585" y="126086"/>
                  </a:lnTo>
                  <a:cubicBezTo>
                    <a:pt x="661968" y="160636"/>
                    <a:pt x="698500" y="224156"/>
                    <a:pt x="698500" y="292859"/>
                  </a:cubicBezTo>
                  <a:lnTo>
                    <a:pt x="698500" y="477323"/>
                  </a:lnTo>
                  <a:cubicBezTo>
                    <a:pt x="698500" y="546026"/>
                    <a:pt x="661968" y="609546"/>
                    <a:pt x="602585" y="644096"/>
                  </a:cubicBezTo>
                  <a:lnTo>
                    <a:pt x="445165" y="735686"/>
                  </a:lnTo>
                  <a:cubicBezTo>
                    <a:pt x="385874" y="770182"/>
                    <a:pt x="312626" y="770182"/>
                    <a:pt x="253335" y="735686"/>
                  </a:cubicBezTo>
                  <a:lnTo>
                    <a:pt x="95915" y="644096"/>
                  </a:lnTo>
                  <a:cubicBezTo>
                    <a:pt x="36532" y="609546"/>
                    <a:pt x="0" y="546026"/>
                    <a:pt x="0" y="477323"/>
                  </a:cubicBezTo>
                  <a:lnTo>
                    <a:pt x="0" y="292859"/>
                  </a:lnTo>
                  <a:cubicBezTo>
                    <a:pt x="0" y="224156"/>
                    <a:pt x="36532" y="160636"/>
                    <a:pt x="95915" y="126086"/>
                  </a:cubicBezTo>
                  <a:lnTo>
                    <a:pt x="253335" y="34496"/>
                  </a:lnTo>
                  <a:cubicBezTo>
                    <a:pt x="312626" y="0"/>
                    <a:pt x="385874" y="0"/>
                    <a:pt x="445165" y="34496"/>
                  </a:cubicBezTo>
                  <a:close/>
                </a:path>
              </a:pathLst>
            </a:custGeom>
            <a:solidFill>
              <a:srgbClr val="518BC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5DBD1DFE-068A-7492-F575-6F3057FF8F1D}"/>
                </a:ext>
              </a:extLst>
            </p:cNvPr>
            <p:cNvSpPr txBox="1"/>
            <p:nvPr/>
          </p:nvSpPr>
          <p:spPr>
            <a:xfrm>
              <a:off x="0" y="168275"/>
              <a:ext cx="698500" cy="504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E77A71F3-D293-12E7-8666-6D54C374A2C3}"/>
              </a:ext>
            </a:extLst>
          </p:cNvPr>
          <p:cNvGrpSpPr/>
          <p:nvPr/>
        </p:nvGrpSpPr>
        <p:grpSpPr>
          <a:xfrm>
            <a:off x="5350541" y="3728235"/>
            <a:ext cx="3615584" cy="4084556"/>
            <a:chOff x="0" y="0"/>
            <a:chExt cx="952253" cy="1075768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CC967613-FF66-6922-A5E5-836A96549D2F}"/>
                </a:ext>
              </a:extLst>
            </p:cNvPr>
            <p:cNvSpPr/>
            <p:nvPr/>
          </p:nvSpPr>
          <p:spPr>
            <a:xfrm>
              <a:off x="0" y="0"/>
              <a:ext cx="952253" cy="1075768"/>
            </a:xfrm>
            <a:custGeom>
              <a:avLst/>
              <a:gdLst/>
              <a:ahLst/>
              <a:cxnLst/>
              <a:rect l="l" t="t" r="r" b="b"/>
              <a:pathLst>
                <a:path w="952253" h="1075768">
                  <a:moveTo>
                    <a:pt x="32119" y="0"/>
                  </a:moveTo>
                  <a:lnTo>
                    <a:pt x="920134" y="0"/>
                  </a:lnTo>
                  <a:cubicBezTo>
                    <a:pt x="928652" y="0"/>
                    <a:pt x="936822" y="3384"/>
                    <a:pt x="942845" y="9407"/>
                  </a:cubicBezTo>
                  <a:cubicBezTo>
                    <a:pt x="948869" y="15431"/>
                    <a:pt x="952253" y="23600"/>
                    <a:pt x="952253" y="32119"/>
                  </a:cubicBezTo>
                  <a:lnTo>
                    <a:pt x="952253" y="1043649"/>
                  </a:lnTo>
                  <a:cubicBezTo>
                    <a:pt x="952253" y="1061388"/>
                    <a:pt x="937873" y="1075768"/>
                    <a:pt x="920134" y="1075768"/>
                  </a:cubicBezTo>
                  <a:lnTo>
                    <a:pt x="32119" y="1075768"/>
                  </a:lnTo>
                  <a:cubicBezTo>
                    <a:pt x="14380" y="1075768"/>
                    <a:pt x="0" y="1061388"/>
                    <a:pt x="0" y="1043649"/>
                  </a:cubicBezTo>
                  <a:lnTo>
                    <a:pt x="0" y="32119"/>
                  </a:lnTo>
                  <a:cubicBezTo>
                    <a:pt x="0" y="14380"/>
                    <a:pt x="14380" y="0"/>
                    <a:pt x="32119" y="0"/>
                  </a:cubicBezTo>
                  <a:close/>
                </a:path>
              </a:pathLst>
            </a:custGeom>
            <a:solidFill>
              <a:srgbClr val="F6F5F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E299526C-D572-49C3-1125-A0F3D4CF8740}"/>
                </a:ext>
              </a:extLst>
            </p:cNvPr>
            <p:cNvSpPr txBox="1"/>
            <p:nvPr/>
          </p:nvSpPr>
          <p:spPr>
            <a:xfrm>
              <a:off x="0" y="28575"/>
              <a:ext cx="952253" cy="10471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95D812BE-23BA-9244-7F8A-F458702BC6FD}"/>
              </a:ext>
            </a:extLst>
          </p:cNvPr>
          <p:cNvGrpSpPr/>
          <p:nvPr/>
        </p:nvGrpSpPr>
        <p:grpSpPr>
          <a:xfrm>
            <a:off x="6708661" y="3204980"/>
            <a:ext cx="899344" cy="1046510"/>
            <a:chOff x="0" y="0"/>
            <a:chExt cx="698500" cy="812800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7D5CBB9C-58D4-0DE3-864D-0EB039352829}"/>
                </a:ext>
              </a:extLst>
            </p:cNvPr>
            <p:cNvSpPr/>
            <p:nvPr/>
          </p:nvSpPr>
          <p:spPr>
            <a:xfrm>
              <a:off x="0" y="21309"/>
              <a:ext cx="698500" cy="770183"/>
            </a:xfrm>
            <a:custGeom>
              <a:avLst/>
              <a:gdLst/>
              <a:ahLst/>
              <a:cxnLst/>
              <a:rect l="l" t="t" r="r" b="b"/>
              <a:pathLst>
                <a:path w="698500" h="770183">
                  <a:moveTo>
                    <a:pt x="445165" y="34496"/>
                  </a:moveTo>
                  <a:lnTo>
                    <a:pt x="602585" y="126086"/>
                  </a:lnTo>
                  <a:cubicBezTo>
                    <a:pt x="661968" y="160636"/>
                    <a:pt x="698500" y="224156"/>
                    <a:pt x="698500" y="292859"/>
                  </a:cubicBezTo>
                  <a:lnTo>
                    <a:pt x="698500" y="477323"/>
                  </a:lnTo>
                  <a:cubicBezTo>
                    <a:pt x="698500" y="546026"/>
                    <a:pt x="661968" y="609546"/>
                    <a:pt x="602585" y="644096"/>
                  </a:cubicBezTo>
                  <a:lnTo>
                    <a:pt x="445165" y="735686"/>
                  </a:lnTo>
                  <a:cubicBezTo>
                    <a:pt x="385874" y="770182"/>
                    <a:pt x="312626" y="770182"/>
                    <a:pt x="253335" y="735686"/>
                  </a:cubicBezTo>
                  <a:lnTo>
                    <a:pt x="95915" y="644096"/>
                  </a:lnTo>
                  <a:cubicBezTo>
                    <a:pt x="36532" y="609546"/>
                    <a:pt x="0" y="546026"/>
                    <a:pt x="0" y="477323"/>
                  </a:cubicBezTo>
                  <a:lnTo>
                    <a:pt x="0" y="292859"/>
                  </a:lnTo>
                  <a:cubicBezTo>
                    <a:pt x="0" y="224156"/>
                    <a:pt x="36532" y="160636"/>
                    <a:pt x="95915" y="126086"/>
                  </a:cubicBezTo>
                  <a:lnTo>
                    <a:pt x="253335" y="34496"/>
                  </a:lnTo>
                  <a:cubicBezTo>
                    <a:pt x="312626" y="0"/>
                    <a:pt x="385874" y="0"/>
                    <a:pt x="445165" y="34496"/>
                  </a:cubicBezTo>
                  <a:close/>
                </a:path>
              </a:pathLst>
            </a:custGeom>
            <a:solidFill>
              <a:srgbClr val="BB407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2EF1BD33-C62D-BB2C-1BAD-EF2B2194F9DB}"/>
                </a:ext>
              </a:extLst>
            </p:cNvPr>
            <p:cNvSpPr txBox="1"/>
            <p:nvPr/>
          </p:nvSpPr>
          <p:spPr>
            <a:xfrm>
              <a:off x="0" y="168275"/>
              <a:ext cx="698500" cy="504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5" name="Freeform 15">
            <a:extLst>
              <a:ext uri="{FF2B5EF4-FFF2-40B4-BE49-F238E27FC236}">
                <a16:creationId xmlns:a16="http://schemas.microsoft.com/office/drawing/2014/main" id="{EE4C0A30-1B2B-13AA-05E7-88C7F2D3F8BD}"/>
              </a:ext>
            </a:extLst>
          </p:cNvPr>
          <p:cNvSpPr/>
          <p:nvPr/>
        </p:nvSpPr>
        <p:spPr>
          <a:xfrm>
            <a:off x="11461018" y="759168"/>
            <a:ext cx="9418799" cy="10078481"/>
          </a:xfrm>
          <a:custGeom>
            <a:avLst/>
            <a:gdLst/>
            <a:ahLst/>
            <a:cxnLst/>
            <a:rect l="l" t="t" r="r" b="b"/>
            <a:pathLst>
              <a:path w="9418799" h="10078481">
                <a:moveTo>
                  <a:pt x="0" y="0"/>
                </a:moveTo>
                <a:lnTo>
                  <a:pt x="9418799" y="0"/>
                </a:lnTo>
                <a:lnTo>
                  <a:pt x="9418799" y="10078481"/>
                </a:lnTo>
                <a:lnTo>
                  <a:pt x="0" y="1007848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6" name="Group 16">
            <a:extLst>
              <a:ext uri="{FF2B5EF4-FFF2-40B4-BE49-F238E27FC236}">
                <a16:creationId xmlns:a16="http://schemas.microsoft.com/office/drawing/2014/main" id="{3D06D8C7-4D3A-4FA5-3A07-9B687834FB77}"/>
              </a:ext>
            </a:extLst>
          </p:cNvPr>
          <p:cNvGrpSpPr/>
          <p:nvPr/>
        </p:nvGrpSpPr>
        <p:grpSpPr>
          <a:xfrm>
            <a:off x="9318550" y="3728235"/>
            <a:ext cx="3615584" cy="4084556"/>
            <a:chOff x="0" y="0"/>
            <a:chExt cx="952253" cy="1075768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C760606E-A058-8E0E-4E89-F2D4B106C54F}"/>
                </a:ext>
              </a:extLst>
            </p:cNvPr>
            <p:cNvSpPr/>
            <p:nvPr/>
          </p:nvSpPr>
          <p:spPr>
            <a:xfrm>
              <a:off x="0" y="0"/>
              <a:ext cx="952253" cy="1075768"/>
            </a:xfrm>
            <a:custGeom>
              <a:avLst/>
              <a:gdLst/>
              <a:ahLst/>
              <a:cxnLst/>
              <a:rect l="l" t="t" r="r" b="b"/>
              <a:pathLst>
                <a:path w="952253" h="1075768">
                  <a:moveTo>
                    <a:pt x="32119" y="0"/>
                  </a:moveTo>
                  <a:lnTo>
                    <a:pt x="920134" y="0"/>
                  </a:lnTo>
                  <a:cubicBezTo>
                    <a:pt x="928652" y="0"/>
                    <a:pt x="936822" y="3384"/>
                    <a:pt x="942845" y="9407"/>
                  </a:cubicBezTo>
                  <a:cubicBezTo>
                    <a:pt x="948869" y="15431"/>
                    <a:pt x="952253" y="23600"/>
                    <a:pt x="952253" y="32119"/>
                  </a:cubicBezTo>
                  <a:lnTo>
                    <a:pt x="952253" y="1043649"/>
                  </a:lnTo>
                  <a:cubicBezTo>
                    <a:pt x="952253" y="1061388"/>
                    <a:pt x="937873" y="1075768"/>
                    <a:pt x="920134" y="1075768"/>
                  </a:cubicBezTo>
                  <a:lnTo>
                    <a:pt x="32119" y="1075768"/>
                  </a:lnTo>
                  <a:cubicBezTo>
                    <a:pt x="14380" y="1075768"/>
                    <a:pt x="0" y="1061388"/>
                    <a:pt x="0" y="1043649"/>
                  </a:cubicBezTo>
                  <a:lnTo>
                    <a:pt x="0" y="32119"/>
                  </a:lnTo>
                  <a:cubicBezTo>
                    <a:pt x="0" y="14380"/>
                    <a:pt x="14380" y="0"/>
                    <a:pt x="32119" y="0"/>
                  </a:cubicBezTo>
                  <a:close/>
                </a:path>
              </a:pathLst>
            </a:custGeom>
            <a:solidFill>
              <a:srgbClr val="F6F5F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C6FD7472-14BB-372A-FE94-32346AEF9ED5}"/>
                </a:ext>
              </a:extLst>
            </p:cNvPr>
            <p:cNvSpPr txBox="1"/>
            <p:nvPr/>
          </p:nvSpPr>
          <p:spPr>
            <a:xfrm>
              <a:off x="0" y="28575"/>
              <a:ext cx="952253" cy="10471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93529FF4-60F1-EC62-26BE-2EAFF0792E0C}"/>
              </a:ext>
            </a:extLst>
          </p:cNvPr>
          <p:cNvGrpSpPr/>
          <p:nvPr/>
        </p:nvGrpSpPr>
        <p:grpSpPr>
          <a:xfrm>
            <a:off x="10676670" y="3204980"/>
            <a:ext cx="899344" cy="1046510"/>
            <a:chOff x="0" y="0"/>
            <a:chExt cx="698500" cy="8128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8CD9851F-BEE4-D184-D948-0974C046BBC3}"/>
                </a:ext>
              </a:extLst>
            </p:cNvPr>
            <p:cNvSpPr/>
            <p:nvPr/>
          </p:nvSpPr>
          <p:spPr>
            <a:xfrm>
              <a:off x="0" y="21309"/>
              <a:ext cx="698500" cy="770183"/>
            </a:xfrm>
            <a:custGeom>
              <a:avLst/>
              <a:gdLst/>
              <a:ahLst/>
              <a:cxnLst/>
              <a:rect l="l" t="t" r="r" b="b"/>
              <a:pathLst>
                <a:path w="698500" h="770183">
                  <a:moveTo>
                    <a:pt x="445165" y="34496"/>
                  </a:moveTo>
                  <a:lnTo>
                    <a:pt x="602585" y="126086"/>
                  </a:lnTo>
                  <a:cubicBezTo>
                    <a:pt x="661968" y="160636"/>
                    <a:pt x="698500" y="224156"/>
                    <a:pt x="698500" y="292859"/>
                  </a:cubicBezTo>
                  <a:lnTo>
                    <a:pt x="698500" y="477323"/>
                  </a:lnTo>
                  <a:cubicBezTo>
                    <a:pt x="698500" y="546026"/>
                    <a:pt x="661968" y="609546"/>
                    <a:pt x="602585" y="644096"/>
                  </a:cubicBezTo>
                  <a:lnTo>
                    <a:pt x="445165" y="735686"/>
                  </a:lnTo>
                  <a:cubicBezTo>
                    <a:pt x="385874" y="770182"/>
                    <a:pt x="312626" y="770182"/>
                    <a:pt x="253335" y="735686"/>
                  </a:cubicBezTo>
                  <a:lnTo>
                    <a:pt x="95915" y="644096"/>
                  </a:lnTo>
                  <a:cubicBezTo>
                    <a:pt x="36532" y="609546"/>
                    <a:pt x="0" y="546026"/>
                    <a:pt x="0" y="477323"/>
                  </a:cubicBezTo>
                  <a:lnTo>
                    <a:pt x="0" y="292859"/>
                  </a:lnTo>
                  <a:cubicBezTo>
                    <a:pt x="0" y="224156"/>
                    <a:pt x="36532" y="160636"/>
                    <a:pt x="95915" y="126086"/>
                  </a:cubicBezTo>
                  <a:lnTo>
                    <a:pt x="253335" y="34496"/>
                  </a:lnTo>
                  <a:cubicBezTo>
                    <a:pt x="312626" y="0"/>
                    <a:pt x="385874" y="0"/>
                    <a:pt x="445165" y="34496"/>
                  </a:cubicBezTo>
                  <a:close/>
                </a:path>
              </a:pathLst>
            </a:custGeom>
            <a:solidFill>
              <a:srgbClr val="29337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7AEA4B0A-D454-B22B-0F8B-A0508CEAE9C6}"/>
                </a:ext>
              </a:extLst>
            </p:cNvPr>
            <p:cNvSpPr txBox="1"/>
            <p:nvPr/>
          </p:nvSpPr>
          <p:spPr>
            <a:xfrm>
              <a:off x="0" y="168275"/>
              <a:ext cx="698500" cy="504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4175893E-BE99-1139-3931-36DFFE5B8AF3}"/>
              </a:ext>
            </a:extLst>
          </p:cNvPr>
          <p:cNvGrpSpPr/>
          <p:nvPr/>
        </p:nvGrpSpPr>
        <p:grpSpPr>
          <a:xfrm>
            <a:off x="13286560" y="3728235"/>
            <a:ext cx="3615584" cy="4084556"/>
            <a:chOff x="0" y="0"/>
            <a:chExt cx="952253" cy="1075768"/>
          </a:xfrm>
        </p:grpSpPr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F42A1FC1-8093-86B1-247C-73CA32FC0E24}"/>
                </a:ext>
              </a:extLst>
            </p:cNvPr>
            <p:cNvSpPr/>
            <p:nvPr/>
          </p:nvSpPr>
          <p:spPr>
            <a:xfrm>
              <a:off x="0" y="0"/>
              <a:ext cx="952253" cy="1075768"/>
            </a:xfrm>
            <a:custGeom>
              <a:avLst/>
              <a:gdLst/>
              <a:ahLst/>
              <a:cxnLst/>
              <a:rect l="l" t="t" r="r" b="b"/>
              <a:pathLst>
                <a:path w="952253" h="1075768">
                  <a:moveTo>
                    <a:pt x="32119" y="0"/>
                  </a:moveTo>
                  <a:lnTo>
                    <a:pt x="920134" y="0"/>
                  </a:lnTo>
                  <a:cubicBezTo>
                    <a:pt x="928652" y="0"/>
                    <a:pt x="936822" y="3384"/>
                    <a:pt x="942845" y="9407"/>
                  </a:cubicBezTo>
                  <a:cubicBezTo>
                    <a:pt x="948869" y="15431"/>
                    <a:pt x="952253" y="23600"/>
                    <a:pt x="952253" y="32119"/>
                  </a:cubicBezTo>
                  <a:lnTo>
                    <a:pt x="952253" y="1043649"/>
                  </a:lnTo>
                  <a:cubicBezTo>
                    <a:pt x="952253" y="1061388"/>
                    <a:pt x="937873" y="1075768"/>
                    <a:pt x="920134" y="1075768"/>
                  </a:cubicBezTo>
                  <a:lnTo>
                    <a:pt x="32119" y="1075768"/>
                  </a:lnTo>
                  <a:cubicBezTo>
                    <a:pt x="14380" y="1075768"/>
                    <a:pt x="0" y="1061388"/>
                    <a:pt x="0" y="1043649"/>
                  </a:cubicBezTo>
                  <a:lnTo>
                    <a:pt x="0" y="32119"/>
                  </a:lnTo>
                  <a:cubicBezTo>
                    <a:pt x="0" y="14380"/>
                    <a:pt x="14380" y="0"/>
                    <a:pt x="32119" y="0"/>
                  </a:cubicBezTo>
                  <a:close/>
                </a:path>
              </a:pathLst>
            </a:custGeom>
            <a:solidFill>
              <a:srgbClr val="F6F5F8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F8578424-6DE4-D7F7-9BF5-F8DAD34A00AB}"/>
                </a:ext>
              </a:extLst>
            </p:cNvPr>
            <p:cNvSpPr txBox="1"/>
            <p:nvPr/>
          </p:nvSpPr>
          <p:spPr>
            <a:xfrm>
              <a:off x="0" y="28575"/>
              <a:ext cx="952253" cy="10471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25" name="Group 25">
            <a:extLst>
              <a:ext uri="{FF2B5EF4-FFF2-40B4-BE49-F238E27FC236}">
                <a16:creationId xmlns:a16="http://schemas.microsoft.com/office/drawing/2014/main" id="{AFCE2424-C0C8-CC85-5F7E-9159F3419955}"/>
              </a:ext>
            </a:extLst>
          </p:cNvPr>
          <p:cNvGrpSpPr/>
          <p:nvPr/>
        </p:nvGrpSpPr>
        <p:grpSpPr>
          <a:xfrm>
            <a:off x="14639110" y="3204980"/>
            <a:ext cx="899344" cy="1046510"/>
            <a:chOff x="0" y="0"/>
            <a:chExt cx="698500" cy="812800"/>
          </a:xfrm>
        </p:grpSpPr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9EE3E471-637A-1A10-173F-AE7BB70C10FD}"/>
                </a:ext>
              </a:extLst>
            </p:cNvPr>
            <p:cNvSpPr/>
            <p:nvPr/>
          </p:nvSpPr>
          <p:spPr>
            <a:xfrm>
              <a:off x="0" y="21309"/>
              <a:ext cx="698500" cy="770183"/>
            </a:xfrm>
            <a:custGeom>
              <a:avLst/>
              <a:gdLst/>
              <a:ahLst/>
              <a:cxnLst/>
              <a:rect l="l" t="t" r="r" b="b"/>
              <a:pathLst>
                <a:path w="698500" h="770183">
                  <a:moveTo>
                    <a:pt x="445165" y="34496"/>
                  </a:moveTo>
                  <a:lnTo>
                    <a:pt x="602585" y="126086"/>
                  </a:lnTo>
                  <a:cubicBezTo>
                    <a:pt x="661968" y="160636"/>
                    <a:pt x="698500" y="224156"/>
                    <a:pt x="698500" y="292859"/>
                  </a:cubicBezTo>
                  <a:lnTo>
                    <a:pt x="698500" y="477323"/>
                  </a:lnTo>
                  <a:cubicBezTo>
                    <a:pt x="698500" y="546026"/>
                    <a:pt x="661968" y="609546"/>
                    <a:pt x="602585" y="644096"/>
                  </a:cubicBezTo>
                  <a:lnTo>
                    <a:pt x="445165" y="735686"/>
                  </a:lnTo>
                  <a:cubicBezTo>
                    <a:pt x="385874" y="770182"/>
                    <a:pt x="312626" y="770182"/>
                    <a:pt x="253335" y="735686"/>
                  </a:cubicBezTo>
                  <a:lnTo>
                    <a:pt x="95915" y="644096"/>
                  </a:lnTo>
                  <a:cubicBezTo>
                    <a:pt x="36532" y="609546"/>
                    <a:pt x="0" y="546026"/>
                    <a:pt x="0" y="477323"/>
                  </a:cubicBezTo>
                  <a:lnTo>
                    <a:pt x="0" y="292859"/>
                  </a:lnTo>
                  <a:cubicBezTo>
                    <a:pt x="0" y="224156"/>
                    <a:pt x="36532" y="160636"/>
                    <a:pt x="95915" y="126086"/>
                  </a:cubicBezTo>
                  <a:lnTo>
                    <a:pt x="253335" y="34496"/>
                  </a:lnTo>
                  <a:cubicBezTo>
                    <a:pt x="312626" y="0"/>
                    <a:pt x="385874" y="0"/>
                    <a:pt x="445165" y="34496"/>
                  </a:cubicBezTo>
                  <a:close/>
                </a:path>
              </a:pathLst>
            </a:custGeom>
            <a:solidFill>
              <a:srgbClr val="590E5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>
              <a:extLst>
                <a:ext uri="{FF2B5EF4-FFF2-40B4-BE49-F238E27FC236}">
                  <a16:creationId xmlns:a16="http://schemas.microsoft.com/office/drawing/2014/main" id="{6A0B3008-5A55-74EF-C6F7-B4BAD68F13BF}"/>
                </a:ext>
              </a:extLst>
            </p:cNvPr>
            <p:cNvSpPr txBox="1"/>
            <p:nvPr/>
          </p:nvSpPr>
          <p:spPr>
            <a:xfrm>
              <a:off x="0" y="168275"/>
              <a:ext cx="698500" cy="504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28" name="Group 28">
            <a:extLst>
              <a:ext uri="{FF2B5EF4-FFF2-40B4-BE49-F238E27FC236}">
                <a16:creationId xmlns:a16="http://schemas.microsoft.com/office/drawing/2014/main" id="{9EA44888-FF66-DBA2-E931-14F9BF43675A}"/>
              </a:ext>
            </a:extLst>
          </p:cNvPr>
          <p:cNvGrpSpPr/>
          <p:nvPr/>
        </p:nvGrpSpPr>
        <p:grpSpPr>
          <a:xfrm>
            <a:off x="-674710" y="8498591"/>
            <a:ext cx="19281670" cy="2271793"/>
            <a:chOff x="0" y="0"/>
            <a:chExt cx="5078300" cy="598332"/>
          </a:xfrm>
        </p:grpSpPr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731614E7-2287-2C26-3CC8-C1313FD39F2E}"/>
                </a:ext>
              </a:extLst>
            </p:cNvPr>
            <p:cNvSpPr/>
            <p:nvPr/>
          </p:nvSpPr>
          <p:spPr>
            <a:xfrm>
              <a:off x="0" y="0"/>
              <a:ext cx="5078300" cy="598332"/>
            </a:xfrm>
            <a:custGeom>
              <a:avLst/>
              <a:gdLst/>
              <a:ahLst/>
              <a:cxnLst/>
              <a:rect l="l" t="t" r="r" b="b"/>
              <a:pathLst>
                <a:path w="5078300" h="598332">
                  <a:moveTo>
                    <a:pt x="0" y="0"/>
                  </a:moveTo>
                  <a:lnTo>
                    <a:pt x="5078300" y="0"/>
                  </a:lnTo>
                  <a:lnTo>
                    <a:pt x="5078300" y="598332"/>
                  </a:lnTo>
                  <a:lnTo>
                    <a:pt x="0" y="598332"/>
                  </a:lnTo>
                  <a:close/>
                </a:path>
              </a:pathLst>
            </a:custGeom>
            <a:gradFill rotWithShape="1">
              <a:gsLst>
                <a:gs pos="0">
                  <a:srgbClr val="649CDC">
                    <a:alpha val="100000"/>
                  </a:srgbClr>
                </a:gs>
                <a:gs pos="100000">
                  <a:srgbClr val="19317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Box 30">
              <a:extLst>
                <a:ext uri="{FF2B5EF4-FFF2-40B4-BE49-F238E27FC236}">
                  <a16:creationId xmlns:a16="http://schemas.microsoft.com/office/drawing/2014/main" id="{7BD80FC2-D7C1-AA0F-90AF-5EB6CA225D62}"/>
                </a:ext>
              </a:extLst>
            </p:cNvPr>
            <p:cNvSpPr txBox="1"/>
            <p:nvPr/>
          </p:nvSpPr>
          <p:spPr>
            <a:xfrm>
              <a:off x="0" y="-38100"/>
              <a:ext cx="5078300" cy="6364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1" name="TextBox 31">
            <a:extLst>
              <a:ext uri="{FF2B5EF4-FFF2-40B4-BE49-F238E27FC236}">
                <a16:creationId xmlns:a16="http://schemas.microsoft.com/office/drawing/2014/main" id="{8841DED0-52F3-E7D8-CCDF-EE739187F627}"/>
              </a:ext>
            </a:extLst>
          </p:cNvPr>
          <p:cNvSpPr txBox="1"/>
          <p:nvPr/>
        </p:nvSpPr>
        <p:spPr>
          <a:xfrm>
            <a:off x="1678344" y="4588882"/>
            <a:ext cx="3131475" cy="888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99"/>
              </a:lnSpc>
            </a:pPr>
            <a:r>
              <a:rPr lang="en-US" sz="2400" b="1" dirty="0"/>
              <a:t>Progress toward </a:t>
            </a:r>
            <a:br>
              <a:rPr lang="en-US" sz="2400" b="1" dirty="0"/>
            </a:br>
            <a:r>
              <a:rPr lang="en-US" sz="2400" b="1" dirty="0"/>
              <a:t>our mission</a:t>
            </a:r>
            <a:endParaRPr lang="en-US" sz="2400" dirty="0"/>
          </a:p>
          <a:p>
            <a:pPr algn="ctr">
              <a:lnSpc>
                <a:spcPts val="2299"/>
              </a:lnSpc>
            </a:pPr>
            <a:endParaRPr lang="en-US" sz="2299" b="1" dirty="0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</p:txBody>
      </p:sp>
      <p:sp>
        <p:nvSpPr>
          <p:cNvPr id="32" name="TextBox 32">
            <a:extLst>
              <a:ext uri="{FF2B5EF4-FFF2-40B4-BE49-F238E27FC236}">
                <a16:creationId xmlns:a16="http://schemas.microsoft.com/office/drawing/2014/main" id="{832A7A74-96B6-231D-1F3B-F89A8E15EDC4}"/>
              </a:ext>
            </a:extLst>
          </p:cNvPr>
          <p:cNvSpPr txBox="1"/>
          <p:nvPr/>
        </p:nvSpPr>
        <p:spPr>
          <a:xfrm>
            <a:off x="1977011" y="5353838"/>
            <a:ext cx="2534140" cy="1414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Bridge the gap between the $$ and the actual work being done for women and girls</a:t>
            </a:r>
          </a:p>
        </p:txBody>
      </p:sp>
      <p:sp>
        <p:nvSpPr>
          <p:cNvPr id="33" name="TextBox 33">
            <a:extLst>
              <a:ext uri="{FF2B5EF4-FFF2-40B4-BE49-F238E27FC236}">
                <a16:creationId xmlns:a16="http://schemas.microsoft.com/office/drawing/2014/main" id="{C4BE4BCC-7CF4-E999-E6F9-34FDA74C6E6C}"/>
              </a:ext>
            </a:extLst>
          </p:cNvPr>
          <p:cNvSpPr txBox="1"/>
          <p:nvPr/>
        </p:nvSpPr>
        <p:spPr>
          <a:xfrm>
            <a:off x="5599135" y="4588882"/>
            <a:ext cx="3074504" cy="3024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99"/>
              </a:lnSpc>
            </a:pPr>
            <a:r>
              <a:rPr lang="en-US" sz="2400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Aligned with Budget</a:t>
            </a:r>
          </a:p>
        </p:txBody>
      </p:sp>
      <p:sp>
        <p:nvSpPr>
          <p:cNvPr id="34" name="TextBox 34">
            <a:extLst>
              <a:ext uri="{FF2B5EF4-FFF2-40B4-BE49-F238E27FC236}">
                <a16:creationId xmlns:a16="http://schemas.microsoft.com/office/drawing/2014/main" id="{E6ED91A7-707A-FB09-6085-15627D93FE0B}"/>
              </a:ext>
            </a:extLst>
          </p:cNvPr>
          <p:cNvSpPr txBox="1"/>
          <p:nvPr/>
        </p:nvSpPr>
        <p:spPr>
          <a:xfrm>
            <a:off x="5891264" y="5254654"/>
            <a:ext cx="2534140" cy="1055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Active budget monitoring and “steering the ship”</a:t>
            </a:r>
          </a:p>
        </p:txBody>
      </p:sp>
      <p:sp>
        <p:nvSpPr>
          <p:cNvPr id="35" name="TextBox 35">
            <a:extLst>
              <a:ext uri="{FF2B5EF4-FFF2-40B4-BE49-F238E27FC236}">
                <a16:creationId xmlns:a16="http://schemas.microsoft.com/office/drawing/2014/main" id="{0A2E4083-6EED-648B-F5BB-A5F6DE7D4868}"/>
              </a:ext>
            </a:extLst>
          </p:cNvPr>
          <p:cNvSpPr txBox="1"/>
          <p:nvPr/>
        </p:nvSpPr>
        <p:spPr>
          <a:xfrm>
            <a:off x="9859273" y="5254654"/>
            <a:ext cx="2534140" cy="1414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What money is actually “spendable” for operations, new ideas or emergencies</a:t>
            </a:r>
          </a:p>
        </p:txBody>
      </p:sp>
      <p:sp>
        <p:nvSpPr>
          <p:cNvPr id="36" name="TextBox 36">
            <a:extLst>
              <a:ext uri="{FF2B5EF4-FFF2-40B4-BE49-F238E27FC236}">
                <a16:creationId xmlns:a16="http://schemas.microsoft.com/office/drawing/2014/main" id="{A3435102-C019-DAB1-2653-2D58AC360CE3}"/>
              </a:ext>
            </a:extLst>
          </p:cNvPr>
          <p:cNvSpPr txBox="1"/>
          <p:nvPr/>
        </p:nvSpPr>
        <p:spPr>
          <a:xfrm>
            <a:off x="13827282" y="5254654"/>
            <a:ext cx="2534140" cy="1414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Shifts the conversation to the Treasurer’s analysis rather than just raw data</a:t>
            </a:r>
          </a:p>
        </p:txBody>
      </p:sp>
      <p:sp>
        <p:nvSpPr>
          <p:cNvPr id="37" name="TextBox 37">
            <a:extLst>
              <a:ext uri="{FF2B5EF4-FFF2-40B4-BE49-F238E27FC236}">
                <a16:creationId xmlns:a16="http://schemas.microsoft.com/office/drawing/2014/main" id="{7840E2F1-343D-E2C9-BAFB-150BC56681A1}"/>
              </a:ext>
            </a:extLst>
          </p:cNvPr>
          <p:cNvSpPr txBox="1"/>
          <p:nvPr/>
        </p:nvSpPr>
        <p:spPr>
          <a:xfrm>
            <a:off x="9454690" y="4588882"/>
            <a:ext cx="3364448" cy="3024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99"/>
              </a:lnSpc>
            </a:pPr>
            <a:r>
              <a:rPr lang="en-US" sz="2400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Restricted vs. Unrestricted</a:t>
            </a:r>
          </a:p>
        </p:txBody>
      </p:sp>
      <p:sp>
        <p:nvSpPr>
          <p:cNvPr id="38" name="TextBox 38">
            <a:extLst>
              <a:ext uri="{FF2B5EF4-FFF2-40B4-BE49-F238E27FC236}">
                <a16:creationId xmlns:a16="http://schemas.microsoft.com/office/drawing/2014/main" id="{BF67DE59-C335-6E40-0D4E-742767E5A1F2}"/>
              </a:ext>
            </a:extLst>
          </p:cNvPr>
          <p:cNvSpPr txBox="1"/>
          <p:nvPr/>
        </p:nvSpPr>
        <p:spPr>
          <a:xfrm>
            <a:off x="13286559" y="4588882"/>
            <a:ext cx="3497263" cy="5940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99"/>
              </a:lnSpc>
            </a:pPr>
            <a:r>
              <a:rPr lang="en-US" sz="2299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Recommendations or </a:t>
            </a:r>
            <a:br>
              <a:rPr lang="en-US" sz="2299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</a:br>
            <a:r>
              <a:rPr lang="en-US" sz="2299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Red Flag</a:t>
            </a:r>
          </a:p>
        </p:txBody>
      </p:sp>
      <p:sp>
        <p:nvSpPr>
          <p:cNvPr id="39" name="TextBox 39">
            <a:extLst>
              <a:ext uri="{FF2B5EF4-FFF2-40B4-BE49-F238E27FC236}">
                <a16:creationId xmlns:a16="http://schemas.microsoft.com/office/drawing/2014/main" id="{3CFE25F5-910A-EFEA-FBD7-2D5C0249CDDF}"/>
              </a:ext>
            </a:extLst>
          </p:cNvPr>
          <p:cNvSpPr txBox="1"/>
          <p:nvPr/>
        </p:nvSpPr>
        <p:spPr>
          <a:xfrm>
            <a:off x="5067396" y="1416384"/>
            <a:ext cx="8153208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99"/>
              </a:lnSpc>
            </a:pPr>
            <a:r>
              <a:rPr lang="en-US" sz="6500" dirty="0">
                <a:solidFill>
                  <a:srgbClr val="293374"/>
                </a:solidFill>
                <a:latin typeface="Effra"/>
                <a:ea typeface="Effra"/>
                <a:cs typeface="Effra"/>
                <a:sym typeface="Effra"/>
              </a:rPr>
              <a:t>Transparency Toolkit</a:t>
            </a:r>
          </a:p>
        </p:txBody>
      </p:sp>
      <p:sp>
        <p:nvSpPr>
          <p:cNvPr id="40" name="Freeform 40">
            <a:extLst>
              <a:ext uri="{FF2B5EF4-FFF2-40B4-BE49-F238E27FC236}">
                <a16:creationId xmlns:a16="http://schemas.microsoft.com/office/drawing/2014/main" id="{CED5680B-189F-B927-10FB-604EE459EA5C}"/>
              </a:ext>
            </a:extLst>
          </p:cNvPr>
          <p:cNvSpPr/>
          <p:nvPr/>
        </p:nvSpPr>
        <p:spPr>
          <a:xfrm>
            <a:off x="14884488" y="3454975"/>
            <a:ext cx="405977" cy="565285"/>
          </a:xfrm>
          <a:custGeom>
            <a:avLst/>
            <a:gdLst/>
            <a:ahLst/>
            <a:cxnLst/>
            <a:rect l="l" t="t" r="r" b="b"/>
            <a:pathLst>
              <a:path w="405977" h="565285">
                <a:moveTo>
                  <a:pt x="0" y="0"/>
                </a:moveTo>
                <a:lnTo>
                  <a:pt x="405977" y="0"/>
                </a:lnTo>
                <a:lnTo>
                  <a:pt x="405977" y="565285"/>
                </a:lnTo>
                <a:lnTo>
                  <a:pt x="0" y="56528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1" name="Freeform 41">
            <a:extLst>
              <a:ext uri="{FF2B5EF4-FFF2-40B4-BE49-F238E27FC236}">
                <a16:creationId xmlns:a16="http://schemas.microsoft.com/office/drawing/2014/main" id="{22B0C5E9-B5C9-6151-3E88-4EE0FA431DA6}"/>
              </a:ext>
            </a:extLst>
          </p:cNvPr>
          <p:cNvSpPr/>
          <p:nvPr/>
        </p:nvSpPr>
        <p:spPr>
          <a:xfrm>
            <a:off x="6892153" y="3498836"/>
            <a:ext cx="532362" cy="458799"/>
          </a:xfrm>
          <a:custGeom>
            <a:avLst/>
            <a:gdLst/>
            <a:ahLst/>
            <a:cxnLst/>
            <a:rect l="l" t="t" r="r" b="b"/>
            <a:pathLst>
              <a:path w="532362" h="458799">
                <a:moveTo>
                  <a:pt x="0" y="0"/>
                </a:moveTo>
                <a:lnTo>
                  <a:pt x="532361" y="0"/>
                </a:lnTo>
                <a:lnTo>
                  <a:pt x="532361" y="458799"/>
                </a:lnTo>
                <a:lnTo>
                  <a:pt x="0" y="45879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2" name="Freeform 42">
            <a:extLst>
              <a:ext uri="{FF2B5EF4-FFF2-40B4-BE49-F238E27FC236}">
                <a16:creationId xmlns:a16="http://schemas.microsoft.com/office/drawing/2014/main" id="{9A2B66C8-2737-F3FC-0C98-7551576C9F6E}"/>
              </a:ext>
            </a:extLst>
          </p:cNvPr>
          <p:cNvSpPr/>
          <p:nvPr/>
        </p:nvSpPr>
        <p:spPr>
          <a:xfrm>
            <a:off x="10934050" y="3453296"/>
            <a:ext cx="502274" cy="509688"/>
          </a:xfrm>
          <a:custGeom>
            <a:avLst/>
            <a:gdLst/>
            <a:ahLst/>
            <a:cxnLst/>
            <a:rect l="l" t="t" r="r" b="b"/>
            <a:pathLst>
              <a:path w="502274" h="509688">
                <a:moveTo>
                  <a:pt x="0" y="0"/>
                </a:moveTo>
                <a:lnTo>
                  <a:pt x="502274" y="0"/>
                </a:lnTo>
                <a:lnTo>
                  <a:pt x="502274" y="509688"/>
                </a:lnTo>
                <a:lnTo>
                  <a:pt x="0" y="50968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3" name="Freeform 43">
            <a:extLst>
              <a:ext uri="{FF2B5EF4-FFF2-40B4-BE49-F238E27FC236}">
                <a16:creationId xmlns:a16="http://schemas.microsoft.com/office/drawing/2014/main" id="{C4659B6C-3C6A-FD92-59AC-6F1BE554BA0C}"/>
              </a:ext>
            </a:extLst>
          </p:cNvPr>
          <p:cNvSpPr/>
          <p:nvPr/>
        </p:nvSpPr>
        <p:spPr>
          <a:xfrm>
            <a:off x="2937971" y="3541819"/>
            <a:ext cx="508266" cy="362775"/>
          </a:xfrm>
          <a:custGeom>
            <a:avLst/>
            <a:gdLst/>
            <a:ahLst/>
            <a:cxnLst/>
            <a:rect l="l" t="t" r="r" b="b"/>
            <a:pathLst>
              <a:path w="508266" h="362775">
                <a:moveTo>
                  <a:pt x="0" y="0"/>
                </a:moveTo>
                <a:lnTo>
                  <a:pt x="508267" y="0"/>
                </a:lnTo>
                <a:lnTo>
                  <a:pt x="508267" y="362775"/>
                </a:lnTo>
                <a:lnTo>
                  <a:pt x="0" y="36277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4" name="Freeform 44">
            <a:extLst>
              <a:ext uri="{FF2B5EF4-FFF2-40B4-BE49-F238E27FC236}">
                <a16:creationId xmlns:a16="http://schemas.microsoft.com/office/drawing/2014/main" id="{024741B4-D8E0-F1DA-46BA-D23866BE7A7F}"/>
              </a:ext>
            </a:extLst>
          </p:cNvPr>
          <p:cNvSpPr/>
          <p:nvPr/>
        </p:nvSpPr>
        <p:spPr>
          <a:xfrm>
            <a:off x="15193206" y="9043031"/>
            <a:ext cx="2413246" cy="554217"/>
          </a:xfrm>
          <a:custGeom>
            <a:avLst/>
            <a:gdLst/>
            <a:ahLst/>
            <a:cxnLst/>
            <a:rect l="l" t="t" r="r" b="b"/>
            <a:pathLst>
              <a:path w="2413246" h="554217">
                <a:moveTo>
                  <a:pt x="0" y="0"/>
                </a:moveTo>
                <a:lnTo>
                  <a:pt x="2413246" y="0"/>
                </a:lnTo>
                <a:lnTo>
                  <a:pt x="2413246" y="554217"/>
                </a:lnTo>
                <a:lnTo>
                  <a:pt x="0" y="55421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74" b="-74"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57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63178" y="7349120"/>
            <a:ext cx="11161644" cy="5190164"/>
          </a:xfrm>
          <a:custGeom>
            <a:avLst/>
            <a:gdLst/>
            <a:ahLst/>
            <a:cxnLst/>
            <a:rect l="l" t="t" r="r" b="b"/>
            <a:pathLst>
              <a:path w="11161644" h="5190164">
                <a:moveTo>
                  <a:pt x="0" y="0"/>
                </a:moveTo>
                <a:lnTo>
                  <a:pt x="11161644" y="0"/>
                </a:lnTo>
                <a:lnTo>
                  <a:pt x="11161644" y="5190164"/>
                </a:lnTo>
                <a:lnTo>
                  <a:pt x="0" y="519016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8412844" y="4510136"/>
            <a:ext cx="1462312" cy="1266728"/>
          </a:xfrm>
          <a:custGeom>
            <a:avLst/>
            <a:gdLst/>
            <a:ahLst/>
            <a:cxnLst/>
            <a:rect l="l" t="t" r="r" b="b"/>
            <a:pathLst>
              <a:path w="1462312" h="1266728">
                <a:moveTo>
                  <a:pt x="0" y="0"/>
                </a:moveTo>
                <a:lnTo>
                  <a:pt x="1462312" y="0"/>
                </a:lnTo>
                <a:lnTo>
                  <a:pt x="1462312" y="1266728"/>
                </a:lnTo>
                <a:lnTo>
                  <a:pt x="0" y="126672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51" r="-1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5193206" y="9043031"/>
            <a:ext cx="2413246" cy="554217"/>
          </a:xfrm>
          <a:custGeom>
            <a:avLst/>
            <a:gdLst/>
            <a:ahLst/>
            <a:cxnLst/>
            <a:rect l="l" t="t" r="r" b="b"/>
            <a:pathLst>
              <a:path w="2413246" h="554217">
                <a:moveTo>
                  <a:pt x="0" y="0"/>
                </a:moveTo>
                <a:lnTo>
                  <a:pt x="2413246" y="0"/>
                </a:lnTo>
                <a:lnTo>
                  <a:pt x="2413246" y="554217"/>
                </a:lnTo>
                <a:lnTo>
                  <a:pt x="0" y="55421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98" r="-198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8" name="Picture 7" descr="SIA HQ Staff">
            <a:extLst>
              <a:ext uri="{FF2B5EF4-FFF2-40B4-BE49-F238E27FC236}">
                <a16:creationId xmlns:a16="http://schemas.microsoft.com/office/drawing/2014/main" id="{80E4E72E-6825-DEE3-C5A6-1DD3427501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57" r="-1" b="10071"/>
          <a:stretch>
            <a:fillRect/>
          </a:stretch>
        </p:blipFill>
        <p:spPr>
          <a:xfrm>
            <a:off x="-228600" y="0"/>
            <a:ext cx="18597758" cy="7658100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6" name="TextBox 6"/>
          <p:cNvSpPr txBox="1"/>
          <p:nvPr/>
        </p:nvSpPr>
        <p:spPr>
          <a:xfrm>
            <a:off x="5067396" y="376500"/>
            <a:ext cx="8153208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99"/>
              </a:lnSpc>
            </a:pPr>
            <a:r>
              <a:rPr lang="en-US" sz="6500" dirty="0">
                <a:solidFill>
                  <a:schemeClr val="bg1"/>
                </a:solidFill>
                <a:latin typeface="Effra"/>
                <a:ea typeface="Effra"/>
                <a:cs typeface="Effra"/>
                <a:sym typeface="Effra"/>
              </a:rPr>
              <a:t>SIA HQ Team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7B95CC-5ED0-733D-4B7C-413BFA330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C6F7124-FD60-9F8F-5FF1-89A22D8E44B3}"/>
              </a:ext>
            </a:extLst>
          </p:cNvPr>
          <p:cNvGrpSpPr/>
          <p:nvPr/>
        </p:nvGrpSpPr>
        <p:grpSpPr>
          <a:xfrm>
            <a:off x="12002627" y="0"/>
            <a:ext cx="6445425" cy="10287000"/>
            <a:chOff x="0" y="0"/>
            <a:chExt cx="8593900" cy="137160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FF7D021E-A884-D011-EBC4-E7942AE1DC44}"/>
                </a:ext>
              </a:extLst>
            </p:cNvPr>
            <p:cNvSpPr/>
            <p:nvPr/>
          </p:nvSpPr>
          <p:spPr>
            <a:xfrm>
              <a:off x="0" y="0"/>
              <a:ext cx="8593949" cy="13715930"/>
            </a:xfrm>
            <a:custGeom>
              <a:avLst/>
              <a:gdLst/>
              <a:ahLst/>
              <a:cxnLst/>
              <a:rect l="l" t="t" r="r" b="b"/>
              <a:pathLst>
                <a:path w="8593949" h="13715930">
                  <a:moveTo>
                    <a:pt x="0" y="0"/>
                  </a:moveTo>
                  <a:lnTo>
                    <a:pt x="8593949" y="0"/>
                  </a:lnTo>
                  <a:lnTo>
                    <a:pt x="8593949" y="13715930"/>
                  </a:lnTo>
                  <a:lnTo>
                    <a:pt x="0" y="137159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56858" r="-8269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>
            <a:extLst>
              <a:ext uri="{FF2B5EF4-FFF2-40B4-BE49-F238E27FC236}">
                <a16:creationId xmlns:a16="http://schemas.microsoft.com/office/drawing/2014/main" id="{7749A9B1-2868-056E-4C96-7B2962E6AB34}"/>
              </a:ext>
            </a:extLst>
          </p:cNvPr>
          <p:cNvSpPr txBox="1"/>
          <p:nvPr/>
        </p:nvSpPr>
        <p:spPr>
          <a:xfrm>
            <a:off x="1028700" y="2532844"/>
            <a:ext cx="10106488" cy="1544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59"/>
              </a:lnSpc>
            </a:pPr>
            <a:r>
              <a:rPr lang="en-US" sz="2899" dirty="0">
                <a:solidFill>
                  <a:srgbClr val="293374"/>
                </a:solidFill>
                <a:latin typeface="Calibri (MS)"/>
                <a:ea typeface="Calibri (MS)"/>
                <a:cs typeface="Calibri (MS)"/>
                <a:sym typeface="Calibri (MS)"/>
                <a:hlinkClick r:id="rId4"/>
              </a:rPr>
              <a:t>Club Treasurer Guidelines</a:t>
            </a:r>
            <a:endParaRPr lang="en-US" sz="2899" dirty="0">
              <a:solidFill>
                <a:srgbClr val="293374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l">
              <a:lnSpc>
                <a:spcPts val="4059"/>
              </a:lnSpc>
            </a:pPr>
            <a:r>
              <a:rPr lang="en-US" sz="2899" dirty="0">
                <a:solidFill>
                  <a:srgbClr val="293374"/>
                </a:solidFill>
                <a:latin typeface="Calibri (MS)"/>
                <a:ea typeface="Calibri (MS)"/>
                <a:cs typeface="Calibri (MS)"/>
                <a:sym typeface="Calibri (MS)"/>
              </a:rPr>
              <a:t>(For Clubs &amp; Members </a:t>
            </a:r>
            <a:r>
              <a:rPr lang="en-US" sz="2899" dirty="0">
                <a:solidFill>
                  <a:srgbClr val="293374"/>
                </a:solidFill>
                <a:latin typeface="Calibri (MS)"/>
                <a:ea typeface="Calibri (MS)"/>
                <a:cs typeface="Calibri (MS)"/>
                <a:sym typeface="Wingdings" panose="05000000000000000000" pitchFamily="2" charset="2"/>
              </a:rPr>
              <a:t> Club Management Resources  For Clubs  Club Administration   Club Officers</a:t>
            </a:r>
            <a:endParaRPr lang="en-US" sz="2899" dirty="0">
              <a:solidFill>
                <a:srgbClr val="293374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9BDD83D0-2D30-6075-EBBA-DD6598AA4BDF}"/>
              </a:ext>
            </a:extLst>
          </p:cNvPr>
          <p:cNvSpPr txBox="1"/>
          <p:nvPr/>
        </p:nvSpPr>
        <p:spPr>
          <a:xfrm>
            <a:off x="1028700" y="1202317"/>
            <a:ext cx="8936221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799"/>
              </a:lnSpc>
            </a:pPr>
            <a:r>
              <a:rPr lang="en-US" sz="6500" dirty="0">
                <a:solidFill>
                  <a:srgbClr val="293374"/>
                </a:solidFill>
                <a:latin typeface="Effra"/>
                <a:ea typeface="Effra"/>
                <a:cs typeface="Effra"/>
                <a:sym typeface="Effra"/>
              </a:rPr>
              <a:t>Resources </a:t>
            </a: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B4CDBA55-31F4-A542-9E97-E23D9AC4F692}"/>
              </a:ext>
            </a:extLst>
          </p:cNvPr>
          <p:cNvSpPr/>
          <p:nvPr/>
        </p:nvSpPr>
        <p:spPr>
          <a:xfrm>
            <a:off x="15193206" y="9043031"/>
            <a:ext cx="2413246" cy="554217"/>
          </a:xfrm>
          <a:custGeom>
            <a:avLst/>
            <a:gdLst/>
            <a:ahLst/>
            <a:cxnLst/>
            <a:rect l="l" t="t" r="r" b="b"/>
            <a:pathLst>
              <a:path w="2413246" h="554217">
                <a:moveTo>
                  <a:pt x="0" y="0"/>
                </a:moveTo>
                <a:lnTo>
                  <a:pt x="2413246" y="0"/>
                </a:lnTo>
                <a:lnTo>
                  <a:pt x="2413246" y="554217"/>
                </a:lnTo>
                <a:lnTo>
                  <a:pt x="0" y="55421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74" b="-74"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42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01B210-19BD-56A4-71F2-CD1CE93EA2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7CDA200-6162-7CFD-AAA1-800BE35DA75C}"/>
              </a:ext>
            </a:extLst>
          </p:cNvPr>
          <p:cNvGrpSpPr/>
          <p:nvPr/>
        </p:nvGrpSpPr>
        <p:grpSpPr>
          <a:xfrm>
            <a:off x="12002627" y="0"/>
            <a:ext cx="6445425" cy="10287000"/>
            <a:chOff x="0" y="0"/>
            <a:chExt cx="8593900" cy="137160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D4B7020-868F-A564-A086-319A2B750FCD}"/>
                </a:ext>
              </a:extLst>
            </p:cNvPr>
            <p:cNvSpPr/>
            <p:nvPr/>
          </p:nvSpPr>
          <p:spPr>
            <a:xfrm>
              <a:off x="0" y="0"/>
              <a:ext cx="8593949" cy="13715930"/>
            </a:xfrm>
            <a:custGeom>
              <a:avLst/>
              <a:gdLst/>
              <a:ahLst/>
              <a:cxnLst/>
              <a:rect l="l" t="t" r="r" b="b"/>
              <a:pathLst>
                <a:path w="8593949" h="13715930">
                  <a:moveTo>
                    <a:pt x="0" y="0"/>
                  </a:moveTo>
                  <a:lnTo>
                    <a:pt x="8593949" y="0"/>
                  </a:lnTo>
                  <a:lnTo>
                    <a:pt x="8593949" y="13715930"/>
                  </a:lnTo>
                  <a:lnTo>
                    <a:pt x="0" y="137159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56858" r="-8269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>
            <a:extLst>
              <a:ext uri="{FF2B5EF4-FFF2-40B4-BE49-F238E27FC236}">
                <a16:creationId xmlns:a16="http://schemas.microsoft.com/office/drawing/2014/main" id="{5D0FF7AE-DA15-C37B-88C1-A44674BA9A36}"/>
              </a:ext>
            </a:extLst>
          </p:cNvPr>
          <p:cNvSpPr txBox="1"/>
          <p:nvPr/>
        </p:nvSpPr>
        <p:spPr>
          <a:xfrm>
            <a:off x="1028700" y="2210875"/>
            <a:ext cx="10706100" cy="7917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059"/>
              </a:lnSpc>
            </a:pPr>
            <a:r>
              <a:rPr lang="en-US" sz="2899" u="sng" dirty="0">
                <a:solidFill>
                  <a:srgbClr val="293374"/>
                </a:solidFill>
                <a:latin typeface="Calibri (MS)"/>
                <a:ea typeface="Calibri (MS)"/>
                <a:cs typeface="Calibri (MS)"/>
                <a:sym typeface="Calibri (MS)"/>
              </a:rPr>
              <a:t>“Transparency Toolkit”</a:t>
            </a:r>
          </a:p>
          <a:p>
            <a:pPr algn="l">
              <a:lnSpc>
                <a:spcPts val="4059"/>
              </a:lnSpc>
            </a:pPr>
            <a:endParaRPr lang="en-US" sz="2000" dirty="0">
              <a:solidFill>
                <a:srgbClr val="293374"/>
              </a:solidFill>
              <a:latin typeface="Calibri (MS)"/>
              <a:cs typeface="Calibri (MS)"/>
              <a:sym typeface="Calibri (MS)"/>
            </a:endParaRPr>
          </a:p>
          <a:p>
            <a:pPr lvl="0"/>
            <a:r>
              <a:rPr lang="en-US" sz="2000" b="1" dirty="0">
                <a:solidFill>
                  <a:srgbClr val="293374"/>
                </a:solidFill>
                <a:latin typeface="Calibri (MS)"/>
                <a:cs typeface="Calibri (MS)"/>
              </a:rPr>
              <a:t>(1) How does this report reflect our progress toward our mission this month?</a:t>
            </a:r>
          </a:p>
          <a:p>
            <a:pPr lvl="1"/>
            <a:r>
              <a:rPr lang="en-US" sz="2000" i="1" dirty="0">
                <a:solidFill>
                  <a:srgbClr val="293374"/>
                </a:solidFill>
                <a:latin typeface="Calibri (MS)"/>
                <a:cs typeface="Calibri (MS)"/>
              </a:rPr>
              <a:t>Why it matters: </a:t>
            </a:r>
            <a:r>
              <a:rPr lang="en-US" sz="2000" dirty="0">
                <a:solidFill>
                  <a:srgbClr val="293374"/>
                </a:solidFill>
                <a:latin typeface="Calibri (MS)"/>
                <a:cs typeface="Calibri (MS)"/>
              </a:rPr>
              <a:t>This bridges the gap between the numbers and the actual work being done for women and girls.</a:t>
            </a:r>
          </a:p>
          <a:p>
            <a:pPr lvl="1"/>
            <a:endParaRPr lang="en-US" sz="2000" dirty="0">
              <a:solidFill>
                <a:srgbClr val="293374"/>
              </a:solidFill>
              <a:latin typeface="Calibri (MS)"/>
              <a:cs typeface="Calibri (MS)"/>
            </a:endParaRPr>
          </a:p>
          <a:p>
            <a:pPr lvl="0"/>
            <a:r>
              <a:rPr lang="en-US" sz="2000" b="1" dirty="0">
                <a:solidFill>
                  <a:srgbClr val="293374"/>
                </a:solidFill>
                <a:latin typeface="Calibri (MS)"/>
                <a:cs typeface="Calibri (MS)"/>
              </a:rPr>
              <a:t>(2) Are our current expenses aligned with the budget we approved at the beginning of the year?</a:t>
            </a:r>
          </a:p>
          <a:p>
            <a:pPr lvl="1"/>
            <a:r>
              <a:rPr lang="en-US" sz="2000" i="1" dirty="0">
                <a:solidFill>
                  <a:srgbClr val="293374"/>
                </a:solidFill>
                <a:latin typeface="Calibri (MS)"/>
                <a:cs typeface="Calibri (MS)"/>
              </a:rPr>
              <a:t>Why it matters: </a:t>
            </a:r>
            <a:r>
              <a:rPr lang="en-US" sz="2000" dirty="0">
                <a:solidFill>
                  <a:srgbClr val="293374"/>
                </a:solidFill>
                <a:latin typeface="Calibri (MS)"/>
                <a:cs typeface="Calibri (MS)"/>
              </a:rPr>
              <a:t>This encourages active budget monitoring rather than just "filing" the report away.</a:t>
            </a:r>
          </a:p>
          <a:p>
            <a:pPr lvl="1"/>
            <a:endParaRPr lang="en-US" sz="2000" dirty="0">
              <a:solidFill>
                <a:srgbClr val="293374"/>
              </a:solidFill>
              <a:latin typeface="Calibri (MS)"/>
              <a:cs typeface="Calibri (MS)"/>
            </a:endParaRPr>
          </a:p>
          <a:p>
            <a:pPr lvl="0"/>
            <a:r>
              <a:rPr lang="en-US" sz="2000" b="1" dirty="0">
                <a:solidFill>
                  <a:srgbClr val="293374"/>
                </a:solidFill>
                <a:latin typeface="Calibri (MS)"/>
                <a:cs typeface="Calibri (MS)"/>
              </a:rPr>
              <a:t>(3) What portion of our available funds is 'Restricted' for specific projects versus 'Unrestricted' for general operations?</a:t>
            </a:r>
          </a:p>
          <a:p>
            <a:pPr lvl="1"/>
            <a:r>
              <a:rPr lang="en-US" sz="2000" i="1" dirty="0">
                <a:solidFill>
                  <a:srgbClr val="293374"/>
                </a:solidFill>
                <a:latin typeface="Calibri (MS)"/>
                <a:cs typeface="Calibri (MS)"/>
              </a:rPr>
              <a:t>Why it matters: </a:t>
            </a:r>
            <a:r>
              <a:rPr lang="en-US" sz="2000" dirty="0">
                <a:solidFill>
                  <a:srgbClr val="293374"/>
                </a:solidFill>
                <a:latin typeface="Calibri (MS)"/>
                <a:cs typeface="Calibri (MS)"/>
              </a:rPr>
              <a:t>This helps members understand what money is actually "spendable" for new ideas or emergency needs.</a:t>
            </a:r>
          </a:p>
          <a:p>
            <a:pPr lvl="1"/>
            <a:endParaRPr lang="en-US" sz="2000" dirty="0">
              <a:solidFill>
                <a:srgbClr val="293374"/>
              </a:solidFill>
              <a:latin typeface="Calibri (MS)"/>
              <a:cs typeface="Calibri (MS)"/>
            </a:endParaRPr>
          </a:p>
          <a:p>
            <a:pPr lvl="0"/>
            <a:r>
              <a:rPr lang="en-US" sz="2000" b="1" dirty="0">
                <a:solidFill>
                  <a:srgbClr val="293374"/>
                </a:solidFill>
                <a:latin typeface="Calibri (MS)"/>
                <a:cs typeface="Calibri (MS)"/>
              </a:rPr>
              <a:t>(4) What are the specific recommendations or 'red flags' we should be aware of in this month’s activity?</a:t>
            </a:r>
          </a:p>
          <a:p>
            <a:pPr lvl="1"/>
            <a:r>
              <a:rPr lang="en-US" sz="2000" i="1" dirty="0">
                <a:solidFill>
                  <a:srgbClr val="293374"/>
                </a:solidFill>
                <a:latin typeface="Calibri (MS)"/>
                <a:cs typeface="Calibri (MS)"/>
              </a:rPr>
              <a:t>Why it matters: </a:t>
            </a:r>
            <a:r>
              <a:rPr lang="en-US" sz="2000" dirty="0">
                <a:solidFill>
                  <a:srgbClr val="293374"/>
                </a:solidFill>
                <a:latin typeface="Calibri (MS)"/>
                <a:cs typeface="Calibri (MS)"/>
              </a:rPr>
              <a:t>It shifts the focus to the Treasurer’s expert analysis rather than just the raw data.</a:t>
            </a:r>
          </a:p>
          <a:p>
            <a:pPr lvl="1"/>
            <a:endParaRPr lang="en-US" sz="2000" dirty="0">
              <a:solidFill>
                <a:srgbClr val="293374"/>
              </a:solidFill>
              <a:latin typeface="Calibri (MS)"/>
              <a:cs typeface="Calibri (MS)"/>
            </a:endParaRPr>
          </a:p>
          <a:p>
            <a:pPr lvl="0"/>
            <a:r>
              <a:rPr lang="en-US" sz="2000" b="1" dirty="0">
                <a:solidFill>
                  <a:srgbClr val="293374"/>
                </a:solidFill>
                <a:latin typeface="Calibri (MS)"/>
                <a:cs typeface="Calibri (MS)"/>
              </a:rPr>
              <a:t>EXTRA CREDIT: Is there any part of this report that feels unclear, and how can we make it more accessible for everyone next month?</a:t>
            </a:r>
          </a:p>
          <a:p>
            <a:pPr lvl="1"/>
            <a:r>
              <a:rPr lang="en-US" sz="2000" i="1" dirty="0">
                <a:solidFill>
                  <a:srgbClr val="293374"/>
                </a:solidFill>
                <a:latin typeface="Calibri (MS)"/>
                <a:cs typeface="Calibri (MS)"/>
              </a:rPr>
              <a:t>Why it matters: </a:t>
            </a:r>
            <a:r>
              <a:rPr lang="en-US" sz="2000" dirty="0">
                <a:solidFill>
                  <a:srgbClr val="293374"/>
                </a:solidFill>
                <a:latin typeface="Calibri (MS)"/>
                <a:cs typeface="Calibri (MS)"/>
              </a:rPr>
              <a:t>This reinforces the idea that financial clarity is a collective goal, not a solo task for the Treasurer.</a:t>
            </a:r>
          </a:p>
          <a:p>
            <a:pPr algn="l">
              <a:lnSpc>
                <a:spcPts val="4059"/>
              </a:lnSpc>
            </a:pPr>
            <a:endParaRPr lang="en-US" sz="2899" dirty="0">
              <a:solidFill>
                <a:srgbClr val="293374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l">
              <a:lnSpc>
                <a:spcPts val="4059"/>
              </a:lnSpc>
            </a:pPr>
            <a:endParaRPr lang="en-US" sz="2899" dirty="0">
              <a:solidFill>
                <a:srgbClr val="293374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027B4574-AA69-55D5-512D-C29128D1FB00}"/>
              </a:ext>
            </a:extLst>
          </p:cNvPr>
          <p:cNvSpPr txBox="1"/>
          <p:nvPr/>
        </p:nvSpPr>
        <p:spPr>
          <a:xfrm>
            <a:off x="1028700" y="1202317"/>
            <a:ext cx="8936221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799"/>
              </a:lnSpc>
            </a:pPr>
            <a:r>
              <a:rPr lang="en-US" sz="6500" dirty="0">
                <a:solidFill>
                  <a:srgbClr val="293374"/>
                </a:solidFill>
                <a:latin typeface="Effra"/>
                <a:ea typeface="Effra"/>
                <a:cs typeface="Effra"/>
                <a:sym typeface="Effra"/>
              </a:rPr>
              <a:t>Resources </a:t>
            </a: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60AD3298-0809-14EB-D658-0BD06432F380}"/>
              </a:ext>
            </a:extLst>
          </p:cNvPr>
          <p:cNvSpPr/>
          <p:nvPr/>
        </p:nvSpPr>
        <p:spPr>
          <a:xfrm>
            <a:off x="15193206" y="9043031"/>
            <a:ext cx="2413246" cy="554217"/>
          </a:xfrm>
          <a:custGeom>
            <a:avLst/>
            <a:gdLst/>
            <a:ahLst/>
            <a:cxnLst/>
            <a:rect l="l" t="t" r="r" b="b"/>
            <a:pathLst>
              <a:path w="2413246" h="554217">
                <a:moveTo>
                  <a:pt x="0" y="0"/>
                </a:moveTo>
                <a:lnTo>
                  <a:pt x="2413246" y="0"/>
                </a:lnTo>
                <a:lnTo>
                  <a:pt x="2413246" y="554217"/>
                </a:lnTo>
                <a:lnTo>
                  <a:pt x="0" y="5542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74" b="-74"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922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446</Words>
  <Application>Microsoft Office PowerPoint</Application>
  <PresentationFormat>Custom</PresentationFormat>
  <Paragraphs>74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Effra</vt:lpstr>
      <vt:lpstr>Calibri</vt:lpstr>
      <vt:lpstr>Calibri (MS)</vt:lpstr>
      <vt:lpstr>Calibri (MS) Bold</vt:lpstr>
      <vt:lpstr>Aptos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SIA PPT Template</dc:title>
  <cp:lastModifiedBy>Kim Grossman</cp:lastModifiedBy>
  <cp:revision>1</cp:revision>
  <dcterms:created xsi:type="dcterms:W3CDTF">2006-08-16T00:00:00Z</dcterms:created>
  <dcterms:modified xsi:type="dcterms:W3CDTF">2026-04-27T14:49:00Z</dcterms:modified>
  <dc:identifier>DAG2D4GzFFA</dc:identifier>
</cp:coreProperties>
</file>