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76" r:id="rId3"/>
    <p:sldId id="282" r:id="rId4"/>
    <p:sldId id="280" r:id="rId5"/>
    <p:sldId id="278" r:id="rId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1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D0B6E4C3-D53A-4E2B-8811-65AB66FCC37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1EA72EA-6E0D-48A6-B416-EDFA27F20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14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A72EA-6E0D-48A6-B416-EDFA27F20B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935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A8B22-00A1-9F5B-01EA-49BFD42E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70F694-02DD-63DC-562C-59EF7C8034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7ACD45-DB8E-1FA9-917F-FA5CDD7E06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C6A37-0AF2-90E3-26B5-6C4ADF652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A72EA-6E0D-48A6-B416-EDFA27F20B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99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23EC0-93A4-4EF8-F107-B3A33D6EC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C23526-98A8-B076-E1BA-8DF898BFE7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A52EBC-C7B5-9FCF-1D72-0480FA345C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1065F-D881-8349-1234-3226783469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A72EA-6E0D-48A6-B416-EDFA27F20B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39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9A259-B06B-51D6-B21B-94A5658C1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330E07-4FE4-0BA9-EF94-B26B28DAA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9033E-33D0-2C44-5B0F-D1438C6F18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EFF8E-F0E8-BC4B-EB0F-F57465709C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A72EA-6E0D-48A6-B416-EDFA27F20B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07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BCBF6-F396-1080-AC41-876C805E5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514447-8D98-F18D-FF42-65880ACB3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CC516A-A233-8DC1-2D13-FC40E1F821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5D611-3A3E-A648-73E1-E2A909BA20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A72EA-6E0D-48A6-B416-EDFA27F20B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1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ADA37-DBA2-F3D6-6EC3-E5185234A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1391DA-F64D-9660-E00A-B233FDBFD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FABBB-D026-1078-1FB1-70B24D31B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01312-ADB2-9D24-615C-B24D5695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B2DAC-6BE3-6481-9AB4-77AE3A607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4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09C18-BB10-88BD-3E70-923E6FAD1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154095-8444-AAD6-7E16-CF928230B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449DE-760D-86E3-496E-8CE5012D4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4C0E6-7AE5-6CA7-4A51-C9E350D0D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5FB32-77E6-7B7E-F361-96E4A441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0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2E86F4-C169-E41A-0D86-B30D17862F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6661AA-65D0-98CE-FE49-1FE2DB112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ACE9C-6927-FC8F-A7E2-2FC87DC94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3841C-8696-0057-8FD6-C4E659FF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EF6A3-7197-79A5-6F04-39F6A424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7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F19FE-B1F8-E3A2-FAC1-C5F2F4B95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30E8B-0E10-2492-A9F8-0779CCD3C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1F5FB-DD11-60F6-B258-AA5749B15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A3886-216D-4F6B-1EE5-9C2B6802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0A8B5-12F9-3282-11A7-B60B2A625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3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17EAA-C8D1-8122-C02E-8677FD7AA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E6E8D-EB07-4DF9-8A36-670A9E763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4E550-3A85-4F89-7A63-6DB446437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E2699-C47F-82B3-8344-5983E0B7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C9DAD-F5F0-EE38-D1C9-7560587AA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8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C129B-94C4-9F09-0299-2AF3D7319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D5527-8ACD-84BA-8D5C-23E111C57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B8A4BC-6858-CA1B-FBAD-1FA15D2E3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3DAB90-9446-05F5-5513-83AE3A48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769F9-F52B-0068-6C6D-53B17BC5F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D2C3E6-DCEB-F527-35BA-DC21BDDA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73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6F390-A9D6-EC91-07EE-C4FBFADE2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74871-3F90-BDE6-EC74-DFDE83DDB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98378-6251-D1E9-66DB-968481CBB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40D6CA-958C-5C94-AF15-9ABD5B7D3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75BFB-B6D5-539A-E418-A803AC546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ADBE4-0A38-6D19-59E0-8A4B9E811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729809-6E5A-2FA3-6B4C-73B59ABEF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D11858-F932-781E-0FF0-F141DF186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5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C98F8-FC1F-B6A3-3A64-4DBDB56A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D021CB-7954-A98E-008B-92B31FE5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D47E07-F624-BE21-811E-D2BAAAC6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27F4B8-DE14-9B38-966D-FD98BC80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5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651512-E497-DE9E-2356-8C4A51484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D4217B-6141-84C5-AA61-F6F395A1E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21B56-08F3-FCCE-82AC-1916BF193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ACF7-2FE5-7441-B78C-7731CFA40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98BF0-8A98-AC8C-731D-D658B2277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49FA3-10CE-D9A5-D1C4-06E5BAE430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A8126-47A0-5458-0185-6A911D8A2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204B3-675E-9A7E-7C07-C61CA641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E8A39-9763-EAB6-D340-A634629A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8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7F55C-3CEA-5DED-D907-9ACE6C706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0C3AAF-08E5-C47C-3980-C8BE0F8344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2D730-BDA8-0C09-0519-E4F732B3F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0A8B4E-4646-74A5-E7A0-8FCE9FB2D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3A6F1-8A0D-F533-72AE-EA6588216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88D49-896D-1C52-3EC5-A74B90688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7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E86F4D-BA37-28AB-DA90-50DD1EEAB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4B40D-0F4B-C56D-38FD-7B4EF6574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D543B-1DAD-BA0B-7461-38309148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F355D-AC3C-4105-B519-094D1D580E4B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0CFF5-90FF-95EA-7601-790873188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80003-E000-9302-4849-3BDA46D393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CEAE6-E3AF-4C51-AA77-CDE327CA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5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4A26FDC-B1B0-2F73-8713-448B4C125DC4}"/>
              </a:ext>
            </a:extLst>
          </p:cNvPr>
          <p:cNvSpPr txBox="1"/>
          <p:nvPr/>
        </p:nvSpPr>
        <p:spPr>
          <a:xfrm>
            <a:off x="336783" y="2472294"/>
            <a:ext cx="116352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Georgia" panose="02040502050405020303" pitchFamily="18" charset="0"/>
              </a:rPr>
              <a:t>HUMAN TRAFFICKING AWARENESS: </a:t>
            </a:r>
          </a:p>
          <a:p>
            <a:pPr algn="ctr"/>
            <a:r>
              <a:rPr lang="en-US" sz="4000" b="1" dirty="0">
                <a:latin typeface="Georgia" panose="02040502050405020303" pitchFamily="18" charset="0"/>
              </a:rPr>
              <a:t>Coordinating the Community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0EB012-3BE5-9D93-6EDF-4378424EA400}"/>
              </a:ext>
            </a:extLst>
          </p:cNvPr>
          <p:cNvSpPr txBox="1"/>
          <p:nvPr/>
        </p:nvSpPr>
        <p:spPr>
          <a:xfrm>
            <a:off x="4954556" y="5221939"/>
            <a:ext cx="7834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</a:rPr>
              <a:t>Pat McCay, Chair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Human Trafficking Awareness Committee &amp;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Past Governor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SI Huntsville, AL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256-653-8527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905607-05B4-FEF3-F027-32E5770F5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0" r="5048" b="3096"/>
          <a:stretch>
            <a:fillRect/>
          </a:stretch>
        </p:blipFill>
        <p:spPr bwMode="auto">
          <a:xfrm>
            <a:off x="95483" y="6099102"/>
            <a:ext cx="482600" cy="71120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000"/>
                  </a:outerShdw>
                </a:effectLst>
              </a14:hiddenEffects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82E98899-4682-38EC-FE97-43B67F0C95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9198"/>
            <a:ext cx="121920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60958D7-D3AB-289A-2518-5D27E2267E1D}"/>
              </a:ext>
            </a:extLst>
          </p:cNvPr>
          <p:cNvSpPr txBox="1"/>
          <p:nvPr/>
        </p:nvSpPr>
        <p:spPr>
          <a:xfrm>
            <a:off x="578083" y="6272666"/>
            <a:ext cx="2958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Southern Region Conference</a:t>
            </a:r>
          </a:p>
          <a:p>
            <a:pPr algn="ctr"/>
            <a:r>
              <a:rPr lang="en-US" sz="1400" b="1" dirty="0">
                <a:latin typeface="Georgia" panose="02040502050405020303" pitchFamily="18" charset="0"/>
              </a:rPr>
              <a:t>May 2, 2026</a:t>
            </a:r>
          </a:p>
        </p:txBody>
      </p:sp>
    </p:spTree>
    <p:extLst>
      <p:ext uri="{BB962C8B-B14F-4D97-AF65-F5344CB8AC3E}">
        <p14:creationId xmlns:p14="http://schemas.microsoft.com/office/powerpoint/2010/main" val="8760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26BBC-3196-2217-A2A9-B4CD48041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5AB18-B91F-A353-CAFB-F1D108032B2E}"/>
              </a:ext>
            </a:extLst>
          </p:cNvPr>
          <p:cNvSpPr txBox="1"/>
          <p:nvPr/>
        </p:nvSpPr>
        <p:spPr>
          <a:xfrm>
            <a:off x="278362" y="2124223"/>
            <a:ext cx="11635273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Georgia" panose="02040502050405020303" pitchFamily="18" charset="0"/>
              </a:rPr>
              <a:t>HUMAN TRAFFICKING AWARENESS: </a:t>
            </a:r>
          </a:p>
          <a:p>
            <a:pPr algn="ctr"/>
            <a:r>
              <a:rPr lang="en-US" sz="4000" b="1" dirty="0">
                <a:latin typeface="Georgia" panose="02040502050405020303" pitchFamily="18" charset="0"/>
              </a:rPr>
              <a:t>Coordinating the Community</a:t>
            </a:r>
          </a:p>
          <a:p>
            <a:pPr algn="ctr"/>
            <a:endParaRPr lang="en-US" sz="900" b="1" dirty="0"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Georgia" panose="02040502050405020303" pitchFamily="18" charset="0"/>
              </a:rPr>
              <a:t>       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 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Planning an Awareness Event?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    </a:t>
            </a:r>
            <a:r>
              <a:rPr lang="en-US" sz="2800" b="1" dirty="0">
                <a:latin typeface="Georgia" panose="02040502050405020303" pitchFamily="18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                   • 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What is purpose and content of event?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Georgia" panose="02040502050405020303" pitchFamily="18" charset="0"/>
              </a:rPr>
              <a:t>       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 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Where will your event be held?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                   • 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How to get people to attend?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         </a:t>
            </a:r>
            <a:endParaRPr lang="en-US" sz="2800" b="1" dirty="0">
              <a:latin typeface="Georgia" panose="02040502050405020303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C9EDA1-ACF1-03AA-6D04-E12A99F34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0" r="5048" b="3096"/>
          <a:stretch>
            <a:fillRect/>
          </a:stretch>
        </p:blipFill>
        <p:spPr bwMode="auto">
          <a:xfrm>
            <a:off x="95483" y="6099102"/>
            <a:ext cx="482600" cy="71120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000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7056E7A-6D27-133A-A20C-EBA1263AD0FB}"/>
              </a:ext>
            </a:extLst>
          </p:cNvPr>
          <p:cNvSpPr txBox="1"/>
          <p:nvPr/>
        </p:nvSpPr>
        <p:spPr>
          <a:xfrm>
            <a:off x="578083" y="6287082"/>
            <a:ext cx="2958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Southern Region Conference</a:t>
            </a:r>
          </a:p>
          <a:p>
            <a:pPr algn="ctr"/>
            <a:r>
              <a:rPr lang="en-US" sz="1400" b="1" dirty="0">
                <a:latin typeface="Georgia" panose="02040502050405020303" pitchFamily="18" charset="0"/>
              </a:rPr>
              <a:t>May 2, 2026</a:t>
            </a: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139149C6-49FB-4489-0AE9-8F6D080C0C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9198"/>
            <a:ext cx="121920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01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86BAE-5153-3ACF-D599-0A87D32CE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93BE7AF-414E-3139-B3EB-482CEFE932B6}"/>
              </a:ext>
            </a:extLst>
          </p:cNvPr>
          <p:cNvSpPr txBox="1"/>
          <p:nvPr/>
        </p:nvSpPr>
        <p:spPr>
          <a:xfrm>
            <a:off x="278362" y="1862965"/>
            <a:ext cx="1163527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HUMAN TRAFFICKING AWARENESS: 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Coordinating the Community</a:t>
            </a:r>
          </a:p>
          <a:p>
            <a:pPr algn="ctr"/>
            <a:endParaRPr lang="en-US" sz="1200" b="1" dirty="0"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                     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           </a:t>
            </a:r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Partner with: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Anti-Human Trafficking Task Force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A Church  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                  • 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Health Center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Law Enforcement Agency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                           •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Another Non-Profit Organization</a:t>
            </a:r>
            <a:endParaRPr lang="en-US" sz="2800" b="1" dirty="0">
              <a:latin typeface="Georgia" panose="02040502050405020303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966D2E-D17D-8177-D0BE-52C0456FA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0" r="5048" b="3096"/>
          <a:stretch>
            <a:fillRect/>
          </a:stretch>
        </p:blipFill>
        <p:spPr bwMode="auto">
          <a:xfrm>
            <a:off x="95483" y="6099102"/>
            <a:ext cx="482600" cy="71120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000"/>
                  </a:outerShdw>
                </a:effectLst>
              </a14:hiddenEffects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69F536A5-113C-3902-9068-3640BF2E15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9198"/>
            <a:ext cx="121920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A99827-767A-BAAB-7B9A-4E3A1D50DD82}"/>
              </a:ext>
            </a:extLst>
          </p:cNvPr>
          <p:cNvSpPr txBox="1"/>
          <p:nvPr/>
        </p:nvSpPr>
        <p:spPr>
          <a:xfrm>
            <a:off x="512769" y="6287082"/>
            <a:ext cx="2958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Southern Region Conference</a:t>
            </a:r>
          </a:p>
          <a:p>
            <a:pPr algn="ctr"/>
            <a:r>
              <a:rPr lang="en-US" sz="1400" b="1" dirty="0">
                <a:latin typeface="Georgia" panose="02040502050405020303" pitchFamily="18" charset="0"/>
              </a:rPr>
              <a:t>May 2, 2026</a:t>
            </a:r>
          </a:p>
        </p:txBody>
      </p:sp>
    </p:spTree>
    <p:extLst>
      <p:ext uri="{BB962C8B-B14F-4D97-AF65-F5344CB8AC3E}">
        <p14:creationId xmlns:p14="http://schemas.microsoft.com/office/powerpoint/2010/main" val="58211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16134-C31A-D7E1-5466-5C3F49A05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62134A6-5238-F39C-335D-91499D6BB058}"/>
              </a:ext>
            </a:extLst>
          </p:cNvPr>
          <p:cNvSpPr txBox="1"/>
          <p:nvPr/>
        </p:nvSpPr>
        <p:spPr>
          <a:xfrm>
            <a:off x="278362" y="1862965"/>
            <a:ext cx="1163527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HUMAN TRAFFICKING AWARENESS: 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Coordinating the Community</a:t>
            </a:r>
          </a:p>
          <a:p>
            <a:pPr algn="ctr"/>
            <a:endParaRPr lang="en-US" sz="1200" b="1" dirty="0"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                     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</a:t>
            </a:r>
            <a:r>
              <a:rPr lang="en-US" sz="3200" b="1" dirty="0">
                <a:solidFill>
                  <a:srgbClr val="C00000"/>
                </a:solidFill>
                <a:latin typeface="Georgia" panose="02040502050405020303" pitchFamily="18" charset="0"/>
              </a:rPr>
              <a:t>What are the Benefits?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    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Venue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for Event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Possible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Speakers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    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ublic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R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elations  </a:t>
            </a:r>
            <a:r>
              <a:rPr lang="en-US" sz="2800" b="1" dirty="0">
                <a:latin typeface="Georgia" panose="02040502050405020303" pitchFamily="18" charset="0"/>
              </a:rPr>
              <a:t>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  Shared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Costs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                                       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• 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More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Attendees! </a:t>
            </a:r>
            <a:endParaRPr lang="en-US" sz="2800" b="1" dirty="0">
              <a:latin typeface="Georgia" panose="02040502050405020303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72EA4D-0C94-ED86-7A98-BB36C49AC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0" r="5048" b="3096"/>
          <a:stretch>
            <a:fillRect/>
          </a:stretch>
        </p:blipFill>
        <p:spPr bwMode="auto">
          <a:xfrm>
            <a:off x="95483" y="6099102"/>
            <a:ext cx="482600" cy="71120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000"/>
                  </a:outerShdw>
                </a:effectLst>
              </a14:hiddenEffects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6C28B629-FDBC-D353-61BE-64CD104AAB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9198"/>
            <a:ext cx="121920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CA35B9-B2AE-1F17-785F-D53738A9C376}"/>
              </a:ext>
            </a:extLst>
          </p:cNvPr>
          <p:cNvSpPr txBox="1"/>
          <p:nvPr/>
        </p:nvSpPr>
        <p:spPr>
          <a:xfrm>
            <a:off x="578083" y="6287082"/>
            <a:ext cx="2958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Southern Region Conference</a:t>
            </a:r>
          </a:p>
          <a:p>
            <a:pPr algn="ctr"/>
            <a:r>
              <a:rPr lang="en-US" sz="1400" b="1" dirty="0">
                <a:latin typeface="Georgia" panose="02040502050405020303" pitchFamily="18" charset="0"/>
              </a:rPr>
              <a:t>May 2, 2026</a:t>
            </a:r>
          </a:p>
        </p:txBody>
      </p:sp>
    </p:spTree>
    <p:extLst>
      <p:ext uri="{BB962C8B-B14F-4D97-AF65-F5344CB8AC3E}">
        <p14:creationId xmlns:p14="http://schemas.microsoft.com/office/powerpoint/2010/main" val="747743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2F0D8-03FB-192B-FD21-3BA103886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F07C819-DD59-7A89-681A-8F39CE3EB1B5}"/>
              </a:ext>
            </a:extLst>
          </p:cNvPr>
          <p:cNvSpPr txBox="1"/>
          <p:nvPr/>
        </p:nvSpPr>
        <p:spPr>
          <a:xfrm>
            <a:off x="336783" y="2472294"/>
            <a:ext cx="116352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Georgia" panose="02040502050405020303" pitchFamily="18" charset="0"/>
              </a:rPr>
              <a:t>HUMAN TRAFFICKING AWARENESS: </a:t>
            </a:r>
          </a:p>
          <a:p>
            <a:pPr algn="ctr"/>
            <a:r>
              <a:rPr lang="en-US" sz="4000" b="1" dirty="0">
                <a:latin typeface="Georgia" panose="02040502050405020303" pitchFamily="18" charset="0"/>
              </a:rPr>
              <a:t>Coordinating </a:t>
            </a:r>
            <a:r>
              <a:rPr lang="en-US" sz="4000" b="1">
                <a:latin typeface="Georgia" panose="02040502050405020303" pitchFamily="18" charset="0"/>
              </a:rPr>
              <a:t>the Community</a:t>
            </a:r>
            <a:endParaRPr lang="en-US" sz="4000" b="1" dirty="0"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642E16-6CE7-1426-049A-356D5DB37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0" r="5048" b="3096"/>
          <a:stretch>
            <a:fillRect/>
          </a:stretch>
        </p:blipFill>
        <p:spPr bwMode="auto">
          <a:xfrm>
            <a:off x="95483" y="6099102"/>
            <a:ext cx="482600" cy="71120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000"/>
                  </a:outerShdw>
                </a:effectLst>
              </a14:hiddenEffects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13A4E0CA-92B0-A5AB-9601-F69246462A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9198"/>
            <a:ext cx="121920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9F022B-2317-4EC4-61C1-8F9FE0CADD90}"/>
              </a:ext>
            </a:extLst>
          </p:cNvPr>
          <p:cNvSpPr txBox="1"/>
          <p:nvPr/>
        </p:nvSpPr>
        <p:spPr>
          <a:xfrm>
            <a:off x="523641" y="6334780"/>
            <a:ext cx="2958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Southern Region Conference</a:t>
            </a:r>
          </a:p>
          <a:p>
            <a:pPr algn="ctr"/>
            <a:r>
              <a:rPr lang="en-US" sz="1400" b="1" dirty="0">
                <a:latin typeface="Georgia" panose="02040502050405020303" pitchFamily="18" charset="0"/>
              </a:rPr>
              <a:t>May 2,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110757-B703-10C0-2BFF-C4D44F5B732F}"/>
              </a:ext>
            </a:extLst>
          </p:cNvPr>
          <p:cNvSpPr txBox="1"/>
          <p:nvPr/>
        </p:nvSpPr>
        <p:spPr>
          <a:xfrm>
            <a:off x="6186197" y="5296584"/>
            <a:ext cx="60058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</a:rPr>
              <a:t>Pat McCay, Chair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Human Trafficking Awareness Committee &amp;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Past Governor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SI Huntsville, AL</a:t>
            </a:r>
          </a:p>
          <a:p>
            <a:pPr algn="ctr"/>
            <a:r>
              <a:rPr lang="en-US" b="1" dirty="0">
                <a:latin typeface="Georgia" panose="02040502050405020303" pitchFamily="18" charset="0"/>
              </a:rPr>
              <a:t>256-653-8527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0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194</Words>
  <Application>Microsoft Office PowerPoint</Application>
  <PresentationFormat>Widescreen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Patricia McCay</dc:creator>
  <cp:lastModifiedBy>Patricia McCay</cp:lastModifiedBy>
  <cp:revision>50</cp:revision>
  <cp:lastPrinted>2025-04-29T16:22:18Z</cp:lastPrinted>
  <dcterms:created xsi:type="dcterms:W3CDTF">2025-04-28T13:53:08Z</dcterms:created>
  <dcterms:modified xsi:type="dcterms:W3CDTF">2026-04-27T18:29:19Z</dcterms:modified>
</cp:coreProperties>
</file>